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4"/>
  </p:notesMasterIdLst>
  <p:handoutMasterIdLst>
    <p:handoutMasterId r:id="rId5"/>
  </p:handoutMasterIdLst>
  <p:sldIdLst>
    <p:sldId id="260" r:id="rId2"/>
    <p:sldId id="261" r:id="rId3"/>
  </p:sldIdLst>
  <p:sldSz cx="18288000" cy="10287000"/>
  <p:notesSz cx="6858000" cy="9144000"/>
  <p:defaultText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1F6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36"/>
    <p:restoredTop sz="94830"/>
  </p:normalViewPr>
  <p:slideViewPr>
    <p:cSldViewPr snapToGrid="0" snapToObjects="1">
      <p:cViewPr varScale="1">
        <p:scale>
          <a:sx n="49" d="100"/>
          <a:sy n="49" d="100"/>
        </p:scale>
        <p:origin x="930" y="36"/>
      </p:cViewPr>
      <p:guideLst/>
    </p:cSldViewPr>
  </p:slideViewPr>
  <p:notesTextViewPr>
    <p:cViewPr>
      <p:scale>
        <a:sx n="1" d="1"/>
        <a:sy n="1" d="1"/>
      </p:scale>
      <p:origin x="0" y="0"/>
    </p:cViewPr>
  </p:notesTextViewPr>
  <p:notesViewPr>
    <p:cSldViewPr snapToGrid="0" snapToObjects="1">
      <p:cViewPr varScale="1">
        <p:scale>
          <a:sx n="93" d="100"/>
          <a:sy n="93" d="100"/>
        </p:scale>
        <p:origin x="3784" y="20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handoutMaster" Target="handoutMasters/handoutMaster1.xml"/><Relationship Id="rId4" Type="http://schemas.openxmlformats.org/officeDocument/2006/relationships/notesMaster" Target="notesMasters/notesMaster1.xml"/><Relationship Id="rId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04C9460-48BA-6E46-85FE-084413AC180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8A929C-3FCA-3E48-9605-DE7E2FCDDCC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5A592C-7083-9042-BFDC-B32C175D7528}" type="datetimeFigureOut">
              <a:rPr lang="en-US" smtClean="0"/>
              <a:t>9/26/2024</a:t>
            </a:fld>
            <a:endParaRPr lang="en-US"/>
          </a:p>
        </p:txBody>
      </p:sp>
      <p:sp>
        <p:nvSpPr>
          <p:cNvPr id="4" name="Footer Placeholder 3">
            <a:extLst>
              <a:ext uri="{FF2B5EF4-FFF2-40B4-BE49-F238E27FC236}">
                <a16:creationId xmlns:a16="http://schemas.microsoft.com/office/drawing/2014/main" id="{A2377500-25D0-734B-B2DE-AD4464FFF02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16FAC86-184C-7D45-B589-9754905B3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DC8632-F1B5-AB4E-81E7-0DC08C778BB1}" type="slidenum">
              <a:rPr lang="en-US" smtClean="0"/>
              <a:t>‹#›</a:t>
            </a:fld>
            <a:endParaRPr lang="en-US"/>
          </a:p>
        </p:txBody>
      </p:sp>
    </p:spTree>
    <p:extLst>
      <p:ext uri="{BB962C8B-B14F-4D97-AF65-F5344CB8AC3E}">
        <p14:creationId xmlns:p14="http://schemas.microsoft.com/office/powerpoint/2010/main" val="11972452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A1C9-036A-CF44-B360-699BF644EE98}" type="datetimeFigureOut">
              <a:t>9/26/2024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12E8BE-4BBE-8A43-8656-E20BBFF5E8C9}" type="slidenum">
              <a:t>‹#›</a:t>
            </a:fld>
            <a:endParaRPr lang="en-US"/>
          </a:p>
        </p:txBody>
      </p:sp>
    </p:spTree>
    <p:extLst>
      <p:ext uri="{BB962C8B-B14F-4D97-AF65-F5344CB8AC3E}">
        <p14:creationId xmlns:p14="http://schemas.microsoft.com/office/powerpoint/2010/main" val="1666861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Intr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F55FA7B-6D69-3E4E-B4E2-160BB7A802B7}"/>
              </a:ext>
            </a:extLst>
          </p:cNvPr>
          <p:cNvPicPr>
            <a:picLocks noChangeAspect="1"/>
          </p:cNvPicPr>
          <p:nvPr userDrawn="1"/>
        </p:nvPicPr>
        <p:blipFill>
          <a:blip r:embed="rId2"/>
          <a:srcRect/>
          <a:stretch/>
        </p:blipFill>
        <p:spPr>
          <a:xfrm>
            <a:off x="0" y="0"/>
            <a:ext cx="18288000" cy="10287000"/>
          </a:xfrm>
          <a:prstGeom prst="rect">
            <a:avLst/>
          </a:prstGeom>
        </p:spPr>
      </p:pic>
      <p:sp>
        <p:nvSpPr>
          <p:cNvPr id="12" name="Text Placeholder 4"/>
          <p:cNvSpPr>
            <a:spLocks noGrp="1"/>
          </p:cNvSpPr>
          <p:nvPr>
            <p:ph type="body" sz="quarter" idx="10" hasCustomPrompt="1"/>
          </p:nvPr>
        </p:nvSpPr>
        <p:spPr>
          <a:xfrm>
            <a:off x="1099857" y="798427"/>
            <a:ext cx="15397600" cy="3517042"/>
          </a:xfrm>
          <a:prstGeom prst="rect">
            <a:avLst/>
          </a:prstGeom>
        </p:spPr>
        <p:txBody>
          <a:bodyPr lIns="0" rIns="91440" anchor="b">
            <a:normAutofit/>
          </a:bodyPr>
          <a:lstStyle>
            <a:lvl1pPr marL="0" indent="0">
              <a:defRPr sz="6800" b="0" spc="0" baseline="0">
                <a:solidFill>
                  <a:schemeClr val="bg1"/>
                </a:solidFill>
                <a:latin typeface="+mn-lt"/>
              </a:defRPr>
            </a:lvl1pPr>
          </a:lstStyle>
          <a:p>
            <a:pPr lvl="0"/>
            <a:r>
              <a:rPr lang="en-US" dirty="0"/>
              <a:t>Title of Presentation in Title Case</a:t>
            </a:r>
          </a:p>
        </p:txBody>
      </p:sp>
      <p:sp>
        <p:nvSpPr>
          <p:cNvPr id="13" name="Text Placeholder 6"/>
          <p:cNvSpPr>
            <a:spLocks noGrp="1"/>
          </p:cNvSpPr>
          <p:nvPr>
            <p:ph type="body" sz="quarter" idx="11" hasCustomPrompt="1"/>
          </p:nvPr>
        </p:nvSpPr>
        <p:spPr>
          <a:xfrm>
            <a:off x="1166763" y="4778926"/>
            <a:ext cx="15330694" cy="824686"/>
          </a:xfrm>
          <a:prstGeom prst="rect">
            <a:avLst/>
          </a:prstGeom>
        </p:spPr>
        <p:txBody>
          <a:bodyPr lIns="0" anchor="t">
            <a:normAutofit/>
          </a:bodyPr>
          <a:lstStyle>
            <a:lvl1pPr>
              <a:defRPr sz="4500" b="0" spc="0" baseline="0">
                <a:solidFill>
                  <a:schemeClr val="bg1"/>
                </a:solidFill>
                <a:latin typeface="+mj-lt"/>
              </a:defRPr>
            </a:lvl1pPr>
          </a:lstStyle>
          <a:p>
            <a:pPr lvl="0"/>
            <a:r>
              <a:rPr lang="en-US" dirty="0"/>
              <a:t>Subtitle Goes Here in Title Case if Applicable</a:t>
            </a:r>
          </a:p>
        </p:txBody>
      </p:sp>
      <p:sp>
        <p:nvSpPr>
          <p:cNvPr id="14" name="Text Placeholder 16"/>
          <p:cNvSpPr>
            <a:spLocks noGrp="1"/>
          </p:cNvSpPr>
          <p:nvPr>
            <p:ph type="body" sz="quarter" idx="12" hasCustomPrompt="1"/>
          </p:nvPr>
        </p:nvSpPr>
        <p:spPr>
          <a:xfrm>
            <a:off x="1168035" y="6109276"/>
            <a:ext cx="7367452" cy="505824"/>
          </a:xfrm>
          <a:prstGeom prst="rect">
            <a:avLst/>
          </a:prstGeom>
        </p:spPr>
        <p:txBody>
          <a:bodyPr lIns="0" tIns="45720" rIns="91440" anchor="ctr">
            <a:noAutofit/>
          </a:bodyPr>
          <a:lstStyle>
            <a:lvl1pPr>
              <a:defRPr sz="3600" b="1" i="0" spc="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Presenter Name</a:t>
            </a:r>
          </a:p>
        </p:txBody>
      </p:sp>
      <p:sp>
        <p:nvSpPr>
          <p:cNvPr id="15" name="Text Placeholder 18"/>
          <p:cNvSpPr>
            <a:spLocks noGrp="1"/>
          </p:cNvSpPr>
          <p:nvPr>
            <p:ph type="body" sz="quarter" idx="13" hasCustomPrompt="1"/>
          </p:nvPr>
        </p:nvSpPr>
        <p:spPr>
          <a:xfrm>
            <a:off x="1168036" y="6629048"/>
            <a:ext cx="7367450" cy="519612"/>
          </a:xfrm>
          <a:prstGeom prst="rect">
            <a:avLst/>
          </a:prstGeom>
        </p:spPr>
        <p:txBody>
          <a:bodyPr lIns="0" tIns="45720" anchor="ctr">
            <a:noAutofit/>
          </a:bodyPr>
          <a:lstStyle>
            <a:lvl1pPr>
              <a:defRPr sz="3200" b="0" i="0" spc="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Presenter Title</a:t>
            </a:r>
          </a:p>
        </p:txBody>
      </p:sp>
      <p:sp>
        <p:nvSpPr>
          <p:cNvPr id="16" name="Text Placeholder 20"/>
          <p:cNvSpPr>
            <a:spLocks noGrp="1"/>
          </p:cNvSpPr>
          <p:nvPr>
            <p:ph type="body" sz="quarter" idx="14" hasCustomPrompt="1"/>
          </p:nvPr>
        </p:nvSpPr>
        <p:spPr>
          <a:xfrm>
            <a:off x="1166763" y="7162608"/>
            <a:ext cx="7369176" cy="512064"/>
          </a:xfrm>
          <a:prstGeom prst="rect">
            <a:avLst/>
          </a:prstGeom>
        </p:spPr>
        <p:txBody>
          <a:bodyPr lIns="0" anchor="ctr">
            <a:noAutofit/>
          </a:bodyPr>
          <a:lstStyle>
            <a:lvl1pPr>
              <a:defRPr sz="3200" b="0" i="0" spc="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Additional info if needed</a:t>
            </a:r>
          </a:p>
        </p:txBody>
      </p:sp>
      <p:cxnSp>
        <p:nvCxnSpPr>
          <p:cNvPr id="9" name="Straight Connector 8">
            <a:extLst>
              <a:ext uri="{FF2B5EF4-FFF2-40B4-BE49-F238E27FC236}">
                <a16:creationId xmlns:a16="http://schemas.microsoft.com/office/drawing/2014/main" id="{FF99920E-CFC6-A145-BCEB-84C3D9984173}"/>
              </a:ext>
            </a:extLst>
          </p:cNvPr>
          <p:cNvCxnSpPr>
            <a:cxnSpLocks/>
          </p:cNvCxnSpPr>
          <p:nvPr userDrawn="1"/>
        </p:nvCxnSpPr>
        <p:spPr>
          <a:xfrm>
            <a:off x="1099857" y="4510809"/>
            <a:ext cx="1616223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20B752D-BC19-FC45-841D-6FD65812AFEF}"/>
              </a:ext>
            </a:extLst>
          </p:cNvPr>
          <p:cNvPicPr>
            <a:picLocks noChangeAspect="1"/>
          </p:cNvPicPr>
          <p:nvPr userDrawn="1"/>
        </p:nvPicPr>
        <p:blipFill>
          <a:blip r:embed="rId3"/>
          <a:stretch>
            <a:fillRect/>
          </a:stretch>
        </p:blipFill>
        <p:spPr>
          <a:xfrm>
            <a:off x="8798657" y="8974523"/>
            <a:ext cx="8927014" cy="845000"/>
          </a:xfrm>
          <a:prstGeom prst="rect">
            <a:avLst/>
          </a:prstGeom>
        </p:spPr>
      </p:pic>
    </p:spTree>
    <p:extLst>
      <p:ext uri="{BB962C8B-B14F-4D97-AF65-F5344CB8AC3E}">
        <p14:creationId xmlns:p14="http://schemas.microsoft.com/office/powerpoint/2010/main" val="104140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opic or Intro 1">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3AFE-8C84-014E-90D3-C6A533637ACD}"/>
              </a:ext>
            </a:extLst>
          </p:cNvPr>
          <p:cNvPicPr>
            <a:picLocks noChangeAspect="1"/>
          </p:cNvPicPr>
          <p:nvPr userDrawn="1"/>
        </p:nvPicPr>
        <p:blipFill>
          <a:blip r:embed="rId2"/>
          <a:srcRect/>
          <a:stretch/>
        </p:blipFill>
        <p:spPr>
          <a:xfrm>
            <a:off x="4513" y="462"/>
            <a:ext cx="18278973" cy="10286076"/>
          </a:xfrm>
          <a:prstGeom prst="rect">
            <a:avLst/>
          </a:prstGeom>
        </p:spPr>
      </p:pic>
      <p:sp>
        <p:nvSpPr>
          <p:cNvPr id="6" name="Text Placeholder 5"/>
          <p:cNvSpPr>
            <a:spLocks noGrp="1"/>
          </p:cNvSpPr>
          <p:nvPr>
            <p:ph type="body" sz="quarter" idx="11" hasCustomPrompt="1"/>
          </p:nvPr>
        </p:nvSpPr>
        <p:spPr>
          <a:xfrm>
            <a:off x="1663341" y="5791020"/>
            <a:ext cx="14961326" cy="1114424"/>
          </a:xfrm>
          <a:prstGeom prst="rect">
            <a:avLst/>
          </a:prstGeom>
        </p:spPr>
        <p:txBody>
          <a:bodyPr anchor="ctr">
            <a:normAutofit/>
          </a:bodyPr>
          <a:lstStyle>
            <a:lvl1pPr algn="ctr">
              <a:defRPr sz="6000" b="0" i="0">
                <a:solidFill>
                  <a:schemeClr val="bg1"/>
                </a:solidFill>
                <a:latin typeface="+mj-lt"/>
                <a:ea typeface="Calibri" panose="020F0502020204030204" pitchFamily="34" charset="0"/>
                <a:cs typeface="Calibri" panose="020F0502020204030204" pitchFamily="34" charset="0"/>
              </a:defRPr>
            </a:lvl1pPr>
          </a:lstStyle>
          <a:p>
            <a:pPr lvl="0"/>
            <a:r>
              <a:rPr lang="en-US" dirty="0"/>
              <a:t>Topic or Title Introduction</a:t>
            </a:r>
          </a:p>
        </p:txBody>
      </p:sp>
      <p:sp>
        <p:nvSpPr>
          <p:cNvPr id="8" name="Text Placeholder 7"/>
          <p:cNvSpPr>
            <a:spLocks noGrp="1"/>
          </p:cNvSpPr>
          <p:nvPr>
            <p:ph type="body" sz="quarter" idx="12" hasCustomPrompt="1"/>
          </p:nvPr>
        </p:nvSpPr>
        <p:spPr>
          <a:xfrm>
            <a:off x="3300547" y="7043875"/>
            <a:ext cx="11686910" cy="1949450"/>
          </a:xfrm>
          <a:prstGeom prst="rect">
            <a:avLst/>
          </a:prstGeom>
        </p:spPr>
        <p:txBody>
          <a:bodyPr anchor="t">
            <a:normAutofit/>
          </a:bodyPr>
          <a:lstStyle>
            <a:lvl1pPr algn="ctr">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Three lines maximum can go here and here and here.</a:t>
            </a:r>
          </a:p>
        </p:txBody>
      </p:sp>
      <p:pic>
        <p:nvPicPr>
          <p:cNvPr id="7" name="Picture 6">
            <a:extLst>
              <a:ext uri="{FF2B5EF4-FFF2-40B4-BE49-F238E27FC236}">
                <a16:creationId xmlns:a16="http://schemas.microsoft.com/office/drawing/2014/main" id="{63F7CD32-BD68-9646-BE64-578637AD2582}"/>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3892693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opic or Intro 2">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753AFE-8C84-014E-90D3-C6A533637ACD}"/>
              </a:ext>
            </a:extLst>
          </p:cNvPr>
          <p:cNvPicPr>
            <a:picLocks noChangeAspect="1"/>
          </p:cNvPicPr>
          <p:nvPr userDrawn="1"/>
        </p:nvPicPr>
        <p:blipFill>
          <a:blip r:embed="rId2"/>
          <a:srcRect/>
          <a:stretch/>
        </p:blipFill>
        <p:spPr>
          <a:xfrm>
            <a:off x="4513" y="462"/>
            <a:ext cx="18278973" cy="10286076"/>
          </a:xfrm>
          <a:prstGeom prst="rect">
            <a:avLst/>
          </a:prstGeom>
        </p:spPr>
      </p:pic>
      <p:sp>
        <p:nvSpPr>
          <p:cNvPr id="6" name="Text Placeholder 5"/>
          <p:cNvSpPr>
            <a:spLocks noGrp="1"/>
          </p:cNvSpPr>
          <p:nvPr>
            <p:ph type="body" sz="quarter" idx="11" hasCustomPrompt="1"/>
          </p:nvPr>
        </p:nvSpPr>
        <p:spPr>
          <a:xfrm>
            <a:off x="1663341" y="5991332"/>
            <a:ext cx="14961326" cy="1114424"/>
          </a:xfrm>
          <a:prstGeom prst="rect">
            <a:avLst/>
          </a:prstGeom>
        </p:spPr>
        <p:txBody>
          <a:bodyPr anchor="ctr">
            <a:normAutofit/>
          </a:bodyPr>
          <a:lstStyle>
            <a:lvl1pPr algn="ctr">
              <a:defRPr sz="6000" b="0" i="0">
                <a:solidFill>
                  <a:schemeClr val="tx1"/>
                </a:solidFill>
                <a:latin typeface="+mj-lt"/>
                <a:ea typeface="Calibri" panose="020F0502020204030204" pitchFamily="34" charset="0"/>
                <a:cs typeface="Calibri" panose="020F0502020204030204" pitchFamily="34" charset="0"/>
              </a:defRPr>
            </a:lvl1pPr>
          </a:lstStyle>
          <a:p>
            <a:pPr lvl="0"/>
            <a:r>
              <a:rPr lang="en-US" dirty="0"/>
              <a:t>Topic or Title Introduction</a:t>
            </a:r>
          </a:p>
        </p:txBody>
      </p:sp>
      <p:sp>
        <p:nvSpPr>
          <p:cNvPr id="8" name="Text Placeholder 7"/>
          <p:cNvSpPr>
            <a:spLocks noGrp="1"/>
          </p:cNvSpPr>
          <p:nvPr>
            <p:ph type="body" sz="quarter" idx="12" hasCustomPrompt="1"/>
          </p:nvPr>
        </p:nvSpPr>
        <p:spPr>
          <a:xfrm>
            <a:off x="3300547" y="7244187"/>
            <a:ext cx="11686910" cy="1949450"/>
          </a:xfrm>
          <a:prstGeom prst="rect">
            <a:avLst/>
          </a:prstGeom>
        </p:spPr>
        <p:txBody>
          <a:bodyPr anchor="t">
            <a:normAutofit/>
          </a:bodyPr>
          <a:lstStyle>
            <a:lvl1pPr algn="ctr">
              <a:lnSpc>
                <a:spcPts val="4240"/>
              </a:lnSpc>
              <a:defRPr sz="3200" b="0" i="0" baseline="0">
                <a:solidFill>
                  <a:schemeClr val="tx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Three lines maximum can go here and here and here.</a:t>
            </a:r>
          </a:p>
        </p:txBody>
      </p:sp>
      <p:pic>
        <p:nvPicPr>
          <p:cNvPr id="9" name="Picture 8">
            <a:extLst>
              <a:ext uri="{FF2B5EF4-FFF2-40B4-BE49-F238E27FC236}">
                <a16:creationId xmlns:a16="http://schemas.microsoft.com/office/drawing/2014/main" id="{0D3EEE22-87E4-0747-9E89-9F56838E96C5}"/>
              </a:ext>
            </a:extLst>
          </p:cNvPr>
          <p:cNvPicPr>
            <a:picLocks noChangeAspect="1"/>
          </p:cNvPicPr>
          <p:nvPr userDrawn="1"/>
        </p:nvPicPr>
        <p:blipFill>
          <a:blip r:embed="rId3"/>
          <a:stretch>
            <a:fillRect/>
          </a:stretch>
        </p:blipFill>
        <p:spPr>
          <a:xfrm>
            <a:off x="15482807" y="9430702"/>
            <a:ext cx="2345509" cy="513080"/>
          </a:xfrm>
          <a:prstGeom prst="rect">
            <a:avLst/>
          </a:prstGeom>
        </p:spPr>
      </p:pic>
    </p:spTree>
    <p:extLst>
      <p:ext uri="{BB962C8B-B14F-4D97-AF65-F5344CB8AC3E}">
        <p14:creationId xmlns:p14="http://schemas.microsoft.com/office/powerpoint/2010/main" val="13987257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Blurbs with n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Two Blurbs with No Images</a:t>
            </a:r>
          </a:p>
        </p:txBody>
      </p:sp>
      <p:sp>
        <p:nvSpPr>
          <p:cNvPr id="4" name="Text Placeholder 3"/>
          <p:cNvSpPr>
            <a:spLocks noGrp="1"/>
          </p:cNvSpPr>
          <p:nvPr>
            <p:ph type="body" sz="quarter" idx="14" hasCustomPrompt="1"/>
          </p:nvPr>
        </p:nvSpPr>
        <p:spPr>
          <a:xfrm>
            <a:off x="1257304" y="3868420"/>
            <a:ext cx="7555772" cy="4157979"/>
          </a:xfrm>
          <a:prstGeom prst="rect">
            <a:avLst/>
          </a:prstGeom>
        </p:spPr>
        <p:txBody>
          <a:bodyPr lIns="91440" tIns="0" rIns="0" bIns="0">
            <a:normAutofit/>
          </a:bodyPr>
          <a:lstStyle>
            <a:lvl1pPr marL="0" indent="0" algn="l">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a:t>
            </a:r>
          </a:p>
          <a:p>
            <a:pPr lvl="0"/>
            <a:endParaRPr lang="en-US" dirty="0"/>
          </a:p>
          <a:p>
            <a:pPr lvl="0"/>
            <a:r>
              <a:rPr lang="en-US" dirty="0"/>
              <a:t>Keep it short or use a bulleted list. </a:t>
            </a:r>
          </a:p>
          <a:p>
            <a:pPr lvl="0"/>
            <a:endParaRPr lang="en-US" dirty="0"/>
          </a:p>
          <a:p>
            <a:pPr lvl="0"/>
            <a:r>
              <a:rPr lang="en-US" dirty="0"/>
              <a:t>Do not make the text any smaller than this size. Text here and here and here. </a:t>
            </a:r>
          </a:p>
        </p:txBody>
      </p:sp>
      <p:sp>
        <p:nvSpPr>
          <p:cNvPr id="9" name="Text Placeholder 3"/>
          <p:cNvSpPr>
            <a:spLocks noGrp="1"/>
          </p:cNvSpPr>
          <p:nvPr>
            <p:ph type="body" sz="quarter" idx="16" hasCustomPrompt="1"/>
          </p:nvPr>
        </p:nvSpPr>
        <p:spPr>
          <a:xfrm>
            <a:off x="9474930" y="3868420"/>
            <a:ext cx="7555772" cy="4157979"/>
          </a:xfrm>
          <a:prstGeom prst="rect">
            <a:avLst/>
          </a:prstGeom>
        </p:spPr>
        <p:txBody>
          <a:bodyPr lIns="91440" tIns="0" rIns="0" bIns="0">
            <a:normAutofit/>
          </a:bodyPr>
          <a:lstStyle>
            <a:lvl1pPr marL="0" indent="0" algn="l">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a:t>
            </a:r>
          </a:p>
          <a:p>
            <a:pPr lvl="0"/>
            <a:endParaRPr lang="en-US" dirty="0"/>
          </a:p>
          <a:p>
            <a:pPr lvl="0"/>
            <a:r>
              <a:rPr lang="en-US" dirty="0"/>
              <a:t>Keep it short or use a bulleted list. </a:t>
            </a:r>
          </a:p>
          <a:p>
            <a:pPr lvl="0"/>
            <a:endParaRPr lang="en-US" dirty="0"/>
          </a:p>
          <a:p>
            <a:pPr lvl="0"/>
            <a:r>
              <a:rPr lang="en-US" dirty="0"/>
              <a:t>Do not make the text any smaller than this size. Text here and here and here. </a:t>
            </a:r>
          </a:p>
        </p:txBody>
      </p:sp>
      <p:sp>
        <p:nvSpPr>
          <p:cNvPr id="8" name="Text Placeholder 3">
            <a:extLst>
              <a:ext uri="{FF2B5EF4-FFF2-40B4-BE49-F238E27FC236}">
                <a16:creationId xmlns:a16="http://schemas.microsoft.com/office/drawing/2014/main" id="{E06D99E2-E20C-9F4A-990A-D8C4F74BC35C}"/>
              </a:ext>
            </a:extLst>
          </p:cNvPr>
          <p:cNvSpPr>
            <a:spLocks noGrp="1"/>
          </p:cNvSpPr>
          <p:nvPr>
            <p:ph type="body" sz="quarter" idx="24" hasCustomPrompt="1"/>
          </p:nvPr>
        </p:nvSpPr>
        <p:spPr>
          <a:xfrm>
            <a:off x="1257297" y="3114312"/>
            <a:ext cx="7555771" cy="510042"/>
          </a:xfrm>
          <a:prstGeom prst="rect">
            <a:avLst/>
          </a:prstGeom>
        </p:spPr>
        <p:txBody>
          <a:bodyPr lIns="0" rIns="0" anchor="ctr">
            <a:noAutofit/>
          </a:bodyPr>
          <a:lstStyle>
            <a:lvl1pPr algn="l">
              <a:defRPr sz="41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Subhead Here </a:t>
            </a:r>
          </a:p>
        </p:txBody>
      </p:sp>
      <p:sp>
        <p:nvSpPr>
          <p:cNvPr id="10" name="Text Placeholder 3">
            <a:extLst>
              <a:ext uri="{FF2B5EF4-FFF2-40B4-BE49-F238E27FC236}">
                <a16:creationId xmlns:a16="http://schemas.microsoft.com/office/drawing/2014/main" id="{43D7E828-DAF1-5143-9FB1-44026D04440F}"/>
              </a:ext>
            </a:extLst>
          </p:cNvPr>
          <p:cNvSpPr>
            <a:spLocks noGrp="1"/>
          </p:cNvSpPr>
          <p:nvPr>
            <p:ph type="body" sz="quarter" idx="25" hasCustomPrompt="1"/>
          </p:nvPr>
        </p:nvSpPr>
        <p:spPr>
          <a:xfrm>
            <a:off x="9486897" y="3114312"/>
            <a:ext cx="7555771" cy="510042"/>
          </a:xfrm>
          <a:prstGeom prst="rect">
            <a:avLst/>
          </a:prstGeom>
        </p:spPr>
        <p:txBody>
          <a:bodyPr lIns="0" rIns="0" anchor="ctr">
            <a:noAutofit/>
          </a:bodyPr>
          <a:lstStyle>
            <a:lvl1pPr algn="l">
              <a:defRPr sz="41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Subhead Here</a:t>
            </a:r>
          </a:p>
        </p:txBody>
      </p:sp>
      <p:sp>
        <p:nvSpPr>
          <p:cNvPr id="7" name="TextBox 6">
            <a:extLst>
              <a:ext uri="{FF2B5EF4-FFF2-40B4-BE49-F238E27FC236}">
                <a16:creationId xmlns:a16="http://schemas.microsoft.com/office/drawing/2014/main" id="{F4E10337-396B-694B-9DA3-587D0067B7B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11" name="Picture 10">
            <a:extLst>
              <a:ext uri="{FF2B5EF4-FFF2-40B4-BE49-F238E27FC236}">
                <a16:creationId xmlns:a16="http://schemas.microsoft.com/office/drawing/2014/main" id="{D9A8FE26-2D47-E940-A676-C4E196C0334E}"/>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615061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fade">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2" end="2"/>
                                            </p:txEl>
                                          </p:spTgt>
                                        </p:tgtEl>
                                        <p:attrNameLst>
                                          <p:attrName>style.visibility</p:attrName>
                                        </p:attrNameLst>
                                      </p:cBhvr>
                                      <p:to>
                                        <p:strVal val="visible"/>
                                      </p:to>
                                    </p:set>
                                    <p:animEffect transition="in" filter="fade">
                                      <p:cBhvr>
                                        <p:cTn id="37" dur="500"/>
                                        <p:tgtEl>
                                          <p:spTgt spid="9">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xEl>
                                              <p:pRg st="4" end="4"/>
                                            </p:txEl>
                                          </p:spTgt>
                                        </p:tgtEl>
                                        <p:attrNameLst>
                                          <p:attrName>style.visibility</p:attrName>
                                        </p:attrNameLst>
                                      </p:cBhvr>
                                      <p:to>
                                        <p:strVal val="visible"/>
                                      </p:to>
                                    </p:set>
                                    <p:animEffect transition="in" filter="fade">
                                      <p:cBhvr>
                                        <p:cTn id="4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tmplLst>
          <p:tmpl lvl="1">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9" grpId="0" uiExpand="1" build="p">
        <p:tmplLst>
          <p:tmpl lvl="1">
            <p:tnLst>
              <p:par>
                <p:cTn presetID="10" presetClass="entr" presetSubtype="0" fill="hold" nodeType="click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8" grpId="0" build="p">
        <p:tmplLst>
          <p:tmpl lvl="1">
            <p:tnLst>
              <p:par>
                <p:cTn presetID="10" presetClass="entr" presetSubtype="0" fill="hold" nodeType="click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click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Two Blurbs with Images</a:t>
            </a:r>
          </a:p>
        </p:txBody>
      </p:sp>
      <p:sp>
        <p:nvSpPr>
          <p:cNvPr id="4" name="Text Placeholder 3"/>
          <p:cNvSpPr>
            <a:spLocks noGrp="1"/>
          </p:cNvSpPr>
          <p:nvPr>
            <p:ph type="body" sz="quarter" idx="14" hasCustomPrompt="1"/>
          </p:nvPr>
        </p:nvSpPr>
        <p:spPr>
          <a:xfrm>
            <a:off x="1257304" y="7246621"/>
            <a:ext cx="7555772" cy="1783080"/>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Keep it short. Three lines maximum text here and here and here. </a:t>
            </a:r>
          </a:p>
        </p:txBody>
      </p:sp>
      <p:sp>
        <p:nvSpPr>
          <p:cNvPr id="9" name="Text Placeholder 3"/>
          <p:cNvSpPr>
            <a:spLocks noGrp="1"/>
          </p:cNvSpPr>
          <p:nvPr>
            <p:ph type="body" sz="quarter" idx="16" hasCustomPrompt="1"/>
          </p:nvPr>
        </p:nvSpPr>
        <p:spPr>
          <a:xfrm>
            <a:off x="9474930" y="7246621"/>
            <a:ext cx="7555772" cy="1783080"/>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description text on these lines. Keep it short. Three lines maximum text here and here and here. </a:t>
            </a:r>
          </a:p>
        </p:txBody>
      </p:sp>
      <p:sp>
        <p:nvSpPr>
          <p:cNvPr id="8" name="Text Placeholder 3">
            <a:extLst>
              <a:ext uri="{FF2B5EF4-FFF2-40B4-BE49-F238E27FC236}">
                <a16:creationId xmlns:a16="http://schemas.microsoft.com/office/drawing/2014/main" id="{E06D99E2-E20C-9F4A-990A-D8C4F74BC35C}"/>
              </a:ext>
            </a:extLst>
          </p:cNvPr>
          <p:cNvSpPr>
            <a:spLocks noGrp="1"/>
          </p:cNvSpPr>
          <p:nvPr>
            <p:ph type="body" sz="quarter" idx="24" hasCustomPrompt="1"/>
          </p:nvPr>
        </p:nvSpPr>
        <p:spPr>
          <a:xfrm>
            <a:off x="1257297" y="6619512"/>
            <a:ext cx="7555771"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0" name="Text Placeholder 3">
            <a:extLst>
              <a:ext uri="{FF2B5EF4-FFF2-40B4-BE49-F238E27FC236}">
                <a16:creationId xmlns:a16="http://schemas.microsoft.com/office/drawing/2014/main" id="{43D7E828-DAF1-5143-9FB1-44026D04440F}"/>
              </a:ext>
            </a:extLst>
          </p:cNvPr>
          <p:cNvSpPr>
            <a:spLocks noGrp="1"/>
          </p:cNvSpPr>
          <p:nvPr>
            <p:ph type="body" sz="quarter" idx="25" hasCustomPrompt="1"/>
          </p:nvPr>
        </p:nvSpPr>
        <p:spPr>
          <a:xfrm>
            <a:off x="9486897" y="6619512"/>
            <a:ext cx="7555771"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4" name="Content Placeholder 13">
            <a:extLst>
              <a:ext uri="{FF2B5EF4-FFF2-40B4-BE49-F238E27FC236}">
                <a16:creationId xmlns:a16="http://schemas.microsoft.com/office/drawing/2014/main" id="{7B03D83D-6ECF-5E4E-A2FB-F9A5BDA51672}"/>
              </a:ext>
            </a:extLst>
          </p:cNvPr>
          <p:cNvSpPr>
            <a:spLocks noGrp="1"/>
          </p:cNvSpPr>
          <p:nvPr>
            <p:ph sz="quarter" idx="26" hasCustomPrompt="1"/>
          </p:nvPr>
        </p:nvSpPr>
        <p:spPr>
          <a:xfrm>
            <a:off x="1257300" y="2270125"/>
            <a:ext cx="7556500" cy="4105275"/>
          </a:xfrm>
          <a:prstGeom prst="rect">
            <a:avLst/>
          </a:prstGeom>
          <a:solidFill>
            <a:schemeClr val="bg1"/>
          </a:solidFill>
        </p:spPr>
        <p:txBody>
          <a:bodyPr anchor="ctr"/>
          <a:lstStyle>
            <a:lvl1pPr algn="ctr">
              <a:defRPr sz="3300" b="0"/>
            </a:lvl1pPr>
          </a:lstStyle>
          <a:p>
            <a:pPr lvl="0"/>
            <a:r>
              <a:rPr lang="en-US" dirty="0"/>
              <a:t>To add image or icon, click the </a:t>
            </a:r>
            <a:br>
              <a:rPr lang="en-US" dirty="0"/>
            </a:br>
            <a:r>
              <a:rPr lang="en-US" dirty="0"/>
              <a:t>image icon or click box then paste</a:t>
            </a:r>
          </a:p>
        </p:txBody>
      </p:sp>
      <p:sp>
        <p:nvSpPr>
          <p:cNvPr id="15" name="Content Placeholder 13">
            <a:extLst>
              <a:ext uri="{FF2B5EF4-FFF2-40B4-BE49-F238E27FC236}">
                <a16:creationId xmlns:a16="http://schemas.microsoft.com/office/drawing/2014/main" id="{FC9D0937-4A17-3A42-966D-E0FE623F33E7}"/>
              </a:ext>
            </a:extLst>
          </p:cNvPr>
          <p:cNvSpPr>
            <a:spLocks noGrp="1"/>
          </p:cNvSpPr>
          <p:nvPr>
            <p:ph sz="quarter" idx="27" hasCustomPrompt="1"/>
          </p:nvPr>
        </p:nvSpPr>
        <p:spPr>
          <a:xfrm>
            <a:off x="9486900" y="2270125"/>
            <a:ext cx="7556500" cy="4105275"/>
          </a:xfrm>
          <a:prstGeom prst="rect">
            <a:avLst/>
          </a:prstGeom>
          <a:solidFill>
            <a:schemeClr val="bg1"/>
          </a:solidFill>
        </p:spPr>
        <p:txBody>
          <a:bodyPr anchor="ctr"/>
          <a:lstStyle>
            <a:lvl1pPr algn="ctr">
              <a:defRPr sz="3300" b="0"/>
            </a:lvl1pPr>
          </a:lstStyle>
          <a:p>
            <a:pPr lvl="0"/>
            <a:r>
              <a:rPr lang="en-US" dirty="0"/>
              <a:t>To add image or icon, click the </a:t>
            </a:r>
            <a:br>
              <a:rPr lang="en-US" dirty="0"/>
            </a:br>
            <a:r>
              <a:rPr lang="en-US" dirty="0"/>
              <a:t>image icon or click box then paste</a:t>
            </a:r>
          </a:p>
        </p:txBody>
      </p:sp>
      <p:pic>
        <p:nvPicPr>
          <p:cNvPr id="11" name="Picture 10">
            <a:extLst>
              <a:ext uri="{FF2B5EF4-FFF2-40B4-BE49-F238E27FC236}">
                <a16:creationId xmlns:a16="http://schemas.microsoft.com/office/drawing/2014/main" id="{D5351A91-8788-6D44-89D5-811597E5ADE3}"/>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2316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hree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Three Blurbs with Images</a:t>
            </a:r>
          </a:p>
        </p:txBody>
      </p:sp>
      <p:sp>
        <p:nvSpPr>
          <p:cNvPr id="4" name="Text Placeholder 3"/>
          <p:cNvSpPr>
            <a:spLocks noGrp="1"/>
          </p:cNvSpPr>
          <p:nvPr>
            <p:ph type="body" sz="quarter" idx="14" hasCustomPrompt="1"/>
          </p:nvPr>
        </p:nvSpPr>
        <p:spPr>
          <a:xfrm>
            <a:off x="1257303"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0" name="Text Placeholder 3"/>
          <p:cNvSpPr>
            <a:spLocks noGrp="1"/>
          </p:cNvSpPr>
          <p:nvPr>
            <p:ph type="body" sz="quarter" idx="16" hasCustomPrompt="1"/>
          </p:nvPr>
        </p:nvSpPr>
        <p:spPr>
          <a:xfrm>
            <a:off x="12052665"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2" name="Text Placeholder 3"/>
          <p:cNvSpPr>
            <a:spLocks noGrp="1"/>
          </p:cNvSpPr>
          <p:nvPr>
            <p:ph type="body" sz="quarter" idx="18" hasCustomPrompt="1"/>
          </p:nvPr>
        </p:nvSpPr>
        <p:spPr>
          <a:xfrm>
            <a:off x="6654983" y="6451076"/>
            <a:ext cx="4978038" cy="2482782"/>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3">
            <a:extLst>
              <a:ext uri="{FF2B5EF4-FFF2-40B4-BE49-F238E27FC236}">
                <a16:creationId xmlns:a16="http://schemas.microsoft.com/office/drawing/2014/main" id="{A328F6EA-08EF-164C-BE8C-CF9A99A770B9}"/>
              </a:ext>
            </a:extLst>
          </p:cNvPr>
          <p:cNvSpPr>
            <a:spLocks noGrp="1"/>
          </p:cNvSpPr>
          <p:nvPr>
            <p:ph sz="quarter" idx="26" hasCustomPrompt="1"/>
          </p:nvPr>
        </p:nvSpPr>
        <p:spPr>
          <a:xfrm>
            <a:off x="1257300"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sp>
        <p:nvSpPr>
          <p:cNvPr id="14" name="Content Placeholder 13">
            <a:extLst>
              <a:ext uri="{FF2B5EF4-FFF2-40B4-BE49-F238E27FC236}">
                <a16:creationId xmlns:a16="http://schemas.microsoft.com/office/drawing/2014/main" id="{C1236646-BEB7-D643-9386-0CE8D6E1F1B9}"/>
              </a:ext>
            </a:extLst>
          </p:cNvPr>
          <p:cNvSpPr>
            <a:spLocks noGrp="1"/>
          </p:cNvSpPr>
          <p:nvPr>
            <p:ph sz="quarter" idx="27" hasCustomPrompt="1"/>
          </p:nvPr>
        </p:nvSpPr>
        <p:spPr>
          <a:xfrm>
            <a:off x="6675966"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sp>
        <p:nvSpPr>
          <p:cNvPr id="15" name="Content Placeholder 13">
            <a:extLst>
              <a:ext uri="{FF2B5EF4-FFF2-40B4-BE49-F238E27FC236}">
                <a16:creationId xmlns:a16="http://schemas.microsoft.com/office/drawing/2014/main" id="{52B83392-A4CA-6C41-A49C-9B399BF34D90}"/>
              </a:ext>
            </a:extLst>
          </p:cNvPr>
          <p:cNvSpPr>
            <a:spLocks noGrp="1"/>
          </p:cNvSpPr>
          <p:nvPr>
            <p:ph sz="quarter" idx="28" hasCustomPrompt="1"/>
          </p:nvPr>
        </p:nvSpPr>
        <p:spPr>
          <a:xfrm>
            <a:off x="12009966" y="2442752"/>
            <a:ext cx="4978037" cy="3657601"/>
          </a:xfrm>
          <a:prstGeom prst="rect">
            <a:avLst/>
          </a:prstGeom>
        </p:spPr>
        <p:txBody>
          <a:bodyPr anchor="ctr"/>
          <a:lstStyle>
            <a:lvl1pPr algn="ctr">
              <a:defRPr sz="2800" b="0"/>
            </a:lvl1pPr>
          </a:lstStyle>
          <a:p>
            <a:pPr lvl="0"/>
            <a:r>
              <a:rPr lang="en-US" dirty="0"/>
              <a:t>To add image or icon, click the image icon or click box then paste</a:t>
            </a:r>
          </a:p>
        </p:txBody>
      </p:sp>
      <p:pic>
        <p:nvPicPr>
          <p:cNvPr id="9" name="Picture 8">
            <a:extLst>
              <a:ext uri="{FF2B5EF4-FFF2-40B4-BE49-F238E27FC236}">
                <a16:creationId xmlns:a16="http://schemas.microsoft.com/office/drawing/2014/main" id="{D80D6E44-C569-0E46-BB3F-D8321E6476BF}"/>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000586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hort Description and Three Blurb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Short Description and Three Blurbs</a:t>
            </a:r>
          </a:p>
        </p:txBody>
      </p:sp>
      <p:sp>
        <p:nvSpPr>
          <p:cNvPr id="12" name="Text Placeholder 3"/>
          <p:cNvSpPr>
            <a:spLocks noGrp="1"/>
          </p:cNvSpPr>
          <p:nvPr>
            <p:ph type="body" sz="quarter" idx="24" hasCustomPrompt="1"/>
          </p:nvPr>
        </p:nvSpPr>
        <p:spPr>
          <a:xfrm>
            <a:off x="1257300"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3" name="Content Placeholder 16"/>
          <p:cNvSpPr>
            <a:spLocks noGrp="1"/>
          </p:cNvSpPr>
          <p:nvPr>
            <p:ph sz="quarter" idx="25" hasCustomPrompt="1"/>
          </p:nvPr>
        </p:nvSpPr>
        <p:spPr>
          <a:xfrm>
            <a:off x="1257300" y="3820886"/>
            <a:ext cx="4786448"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14" name="Text Placeholder 3"/>
          <p:cNvSpPr>
            <a:spLocks noGrp="1"/>
          </p:cNvSpPr>
          <p:nvPr>
            <p:ph type="body" sz="quarter" idx="26" hasCustomPrompt="1"/>
          </p:nvPr>
        </p:nvSpPr>
        <p:spPr>
          <a:xfrm>
            <a:off x="1257300"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a:t>
            </a:r>
          </a:p>
        </p:txBody>
      </p:sp>
      <p:sp>
        <p:nvSpPr>
          <p:cNvPr id="18" name="Text Placeholder 3"/>
          <p:cNvSpPr>
            <a:spLocks noGrp="1"/>
          </p:cNvSpPr>
          <p:nvPr>
            <p:ph type="body" sz="quarter" idx="27" hasCustomPrompt="1"/>
          </p:nvPr>
        </p:nvSpPr>
        <p:spPr>
          <a:xfrm>
            <a:off x="12244254"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19" name="Content Placeholder 16"/>
          <p:cNvSpPr>
            <a:spLocks noGrp="1"/>
          </p:cNvSpPr>
          <p:nvPr>
            <p:ph sz="quarter" idx="28" hasCustomPrompt="1"/>
          </p:nvPr>
        </p:nvSpPr>
        <p:spPr>
          <a:xfrm>
            <a:off x="12244254" y="3820886"/>
            <a:ext cx="4786446"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20" name="Text Placeholder 3"/>
          <p:cNvSpPr>
            <a:spLocks noGrp="1"/>
          </p:cNvSpPr>
          <p:nvPr>
            <p:ph type="body" sz="quarter" idx="29" hasCustomPrompt="1"/>
          </p:nvPr>
        </p:nvSpPr>
        <p:spPr>
          <a:xfrm>
            <a:off x="12244254"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 </a:t>
            </a:r>
          </a:p>
        </p:txBody>
      </p:sp>
      <p:sp>
        <p:nvSpPr>
          <p:cNvPr id="21" name="Text Placeholder 3"/>
          <p:cNvSpPr>
            <a:spLocks noGrp="1"/>
          </p:cNvSpPr>
          <p:nvPr>
            <p:ph type="body" sz="quarter" idx="30" hasCustomPrompt="1"/>
          </p:nvPr>
        </p:nvSpPr>
        <p:spPr>
          <a:xfrm>
            <a:off x="6750778" y="7056312"/>
            <a:ext cx="4786448" cy="510042"/>
          </a:xfrm>
          <a:prstGeom prst="rect">
            <a:avLst/>
          </a:prstGeom>
        </p:spPr>
        <p:txBody>
          <a:bodyPr lIns="0" anchor="ctr">
            <a:noAutofit/>
          </a:bodyPr>
          <a:lstStyle>
            <a:lvl1pPr algn="ctr">
              <a:defRPr sz="3400" b="1" i="0">
                <a:solidFill>
                  <a:schemeClr val="accent2"/>
                </a:solidFill>
                <a:latin typeface="+mn-lt"/>
                <a:ea typeface="Calibri" panose="020F0502020204030204" pitchFamily="34" charset="0"/>
                <a:cs typeface="Calibri" panose="020F0502020204030204" pitchFamily="34" charset="0"/>
              </a:defRPr>
            </a:lvl1pPr>
          </a:lstStyle>
          <a:p>
            <a:pPr lvl="0"/>
            <a:r>
              <a:rPr lang="en-US" dirty="0"/>
              <a:t>Add text here</a:t>
            </a:r>
          </a:p>
        </p:txBody>
      </p:sp>
      <p:sp>
        <p:nvSpPr>
          <p:cNvPr id="22" name="Content Placeholder 16"/>
          <p:cNvSpPr>
            <a:spLocks noGrp="1"/>
          </p:cNvSpPr>
          <p:nvPr>
            <p:ph sz="quarter" idx="31" hasCustomPrompt="1"/>
          </p:nvPr>
        </p:nvSpPr>
        <p:spPr>
          <a:xfrm>
            <a:off x="6750778" y="3820886"/>
            <a:ext cx="4786448" cy="3054627"/>
          </a:xfrm>
          <a:prstGeom prst="rect">
            <a:avLst/>
          </a:prstGeom>
        </p:spPr>
        <p:txBody>
          <a:bodyPr anchor="ctr">
            <a:normAutofit/>
          </a:bodyPr>
          <a:lstStyle>
            <a:lvl1pPr algn="ctr">
              <a:defRPr sz="3000">
                <a:latin typeface="+mj-lt"/>
              </a:defRPr>
            </a:lvl1pPr>
          </a:lstStyle>
          <a:p>
            <a:pPr lvl="0"/>
            <a:r>
              <a:rPr lang="en-US"/>
              <a:t>Click image icon</a:t>
            </a:r>
          </a:p>
        </p:txBody>
      </p:sp>
      <p:sp>
        <p:nvSpPr>
          <p:cNvPr id="23" name="Text Placeholder 3"/>
          <p:cNvSpPr>
            <a:spLocks noGrp="1"/>
          </p:cNvSpPr>
          <p:nvPr>
            <p:ph type="body" sz="quarter" idx="32" hasCustomPrompt="1"/>
          </p:nvPr>
        </p:nvSpPr>
        <p:spPr>
          <a:xfrm>
            <a:off x="6750778" y="7747153"/>
            <a:ext cx="4786448" cy="1169804"/>
          </a:xfrm>
          <a:prstGeom prst="rect">
            <a:avLst/>
          </a:prstGeom>
        </p:spPr>
        <p:txBody>
          <a:bodyPr lIns="0" anchor="t">
            <a:normAutofit/>
          </a:bodyPr>
          <a:lstStyle>
            <a:lvl1pPr algn="ctr">
              <a:defRPr sz="3000" b="0" i="0">
                <a:solidFill>
                  <a:schemeClr val="tx1"/>
                </a:solidFill>
                <a:latin typeface="+mn-lt"/>
                <a:ea typeface="Calibri" panose="020F0502020204030204" pitchFamily="34" charset="0"/>
                <a:cs typeface="Calibri" panose="020F0502020204030204" pitchFamily="34" charset="0"/>
              </a:defRPr>
            </a:lvl1pPr>
          </a:lstStyle>
          <a:p>
            <a:pPr lvl="0"/>
            <a:r>
              <a:rPr lang="en-US" dirty="0"/>
              <a:t>Add description text on these lines. Keep it short. </a:t>
            </a:r>
          </a:p>
        </p:txBody>
      </p:sp>
      <p:sp>
        <p:nvSpPr>
          <p:cNvPr id="25" name="Text Placeholder 24"/>
          <p:cNvSpPr>
            <a:spLocks noGrp="1"/>
          </p:cNvSpPr>
          <p:nvPr>
            <p:ph type="body" sz="quarter" idx="33" hasCustomPrompt="1"/>
          </p:nvPr>
        </p:nvSpPr>
        <p:spPr>
          <a:xfrm>
            <a:off x="1257300" y="2071960"/>
            <a:ext cx="15773400" cy="1471340"/>
          </a:xfrm>
          <a:prstGeom prst="rect">
            <a:avLst/>
          </a:prstGeom>
        </p:spPr>
        <p:txBody>
          <a:bodyPr anchor="t">
            <a:normAutofit/>
          </a:bodyPr>
          <a:lstStyle>
            <a:lvl1pPr marL="0" marR="0" indent="0" algn="ctr" defTabSz="439502" rtl="0" eaLnBrk="1" fontAlgn="auto" latinLnBrk="0" hangingPunct="1">
              <a:lnSpc>
                <a:spcPct val="85000"/>
              </a:lnSpc>
              <a:spcBef>
                <a:spcPct val="0"/>
              </a:spcBef>
              <a:spcAft>
                <a:spcPts val="0"/>
              </a:spcAft>
              <a:buClrTx/>
              <a:buSzTx/>
              <a:buFontTx/>
              <a:buNone/>
              <a:tabLst/>
              <a:defRPr sz="3400" b="0" i="0">
                <a:latin typeface="+mn-lt"/>
                <a:ea typeface="Calibri" panose="020F0502020204030204" pitchFamily="34" charset="0"/>
                <a:cs typeface="Calibri" panose="020F0502020204030204" pitchFamily="34" charset="0"/>
              </a:defRPr>
            </a:lvl1p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200"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three line of text at this size. This is placeholder text that you can delete if you don’t have this much text to place here.  </a:t>
            </a:r>
          </a:p>
        </p:txBody>
      </p:sp>
      <p:pic>
        <p:nvPicPr>
          <p:cNvPr id="15" name="Picture 14">
            <a:extLst>
              <a:ext uri="{FF2B5EF4-FFF2-40B4-BE49-F238E27FC236}">
                <a16:creationId xmlns:a16="http://schemas.microsoft.com/office/drawing/2014/main" id="{E7A1892B-BED2-584C-B79E-ABC0327BE862}"/>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905854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Blurbs with Images Stacked">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3548743" y="2346369"/>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6" name="Text Placeholder 5"/>
          <p:cNvSpPr>
            <a:spLocks noGrp="1"/>
          </p:cNvSpPr>
          <p:nvPr>
            <p:ph type="body" sz="quarter" idx="11" hasCustomPrompt="1"/>
          </p:nvPr>
        </p:nvSpPr>
        <p:spPr>
          <a:xfrm>
            <a:off x="3548743" y="5679163"/>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10" name="Text Placeholder 9"/>
          <p:cNvSpPr>
            <a:spLocks noGrp="1"/>
          </p:cNvSpPr>
          <p:nvPr>
            <p:ph type="body" sz="quarter" idx="13" hasCustomPrompt="1"/>
          </p:nvPr>
        </p:nvSpPr>
        <p:spPr>
          <a:xfrm>
            <a:off x="11854543" y="2346369"/>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a:t>
            </a:r>
          </a:p>
        </p:txBody>
      </p:sp>
      <p:sp>
        <p:nvSpPr>
          <p:cNvPr id="12" name="Text Placeholder 11"/>
          <p:cNvSpPr>
            <a:spLocks noGrp="1"/>
          </p:cNvSpPr>
          <p:nvPr>
            <p:ph type="body" sz="quarter" idx="14" hasCustomPrompt="1"/>
          </p:nvPr>
        </p:nvSpPr>
        <p:spPr>
          <a:xfrm>
            <a:off x="11854543" y="5668511"/>
            <a:ext cx="5061857" cy="3020749"/>
          </a:xfrm>
          <a:prstGeom prst="rect">
            <a:avLst/>
          </a:prstGeom>
        </p:spPr>
        <p:txBody>
          <a:bodyPr lIns="0" anchor="ctr">
            <a:normAutofit/>
          </a:bodyPr>
          <a:lstStyle>
            <a:lvl1pPr>
              <a:defRPr sz="3400" b="0" i="0">
                <a:latin typeface="+mn-lt"/>
                <a:ea typeface="Calibri" panose="020F0502020204030204" pitchFamily="34" charset="0"/>
                <a:cs typeface="Calibri" panose="020F0502020204030204" pitchFamily="34" charset="0"/>
              </a:defRPr>
            </a:lvl1pPr>
          </a:lstStyle>
          <a:p>
            <a:pPr lvl="0"/>
            <a:r>
              <a:rPr lang="en-US" dirty="0"/>
              <a:t>Click to add text </a:t>
            </a:r>
          </a:p>
        </p:txBody>
      </p:sp>
      <p:sp>
        <p:nvSpPr>
          <p:cNvPr id="17" name="Content Placeholder 16"/>
          <p:cNvSpPr>
            <a:spLocks noGrp="1"/>
          </p:cNvSpPr>
          <p:nvPr>
            <p:ph sz="quarter" idx="16" hasCustomPrompt="1"/>
          </p:nvPr>
        </p:nvSpPr>
        <p:spPr>
          <a:xfrm>
            <a:off x="1126308" y="2346369"/>
            <a:ext cx="2195472" cy="3020749"/>
          </a:xfrm>
          <a:prstGeom prst="rect">
            <a:avLst/>
          </a:prstGeom>
        </p:spPr>
        <p:txBody>
          <a:bodyPr anchor="ctr">
            <a:normAutofit/>
          </a:bodyPr>
          <a:lstStyle>
            <a:lvl1pPr algn="ctr">
              <a:defRPr sz="20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18" name="Content Placeholder 16"/>
          <p:cNvSpPr>
            <a:spLocks noGrp="1"/>
          </p:cNvSpPr>
          <p:nvPr>
            <p:ph sz="quarter" idx="17" hasCustomPrompt="1"/>
          </p:nvPr>
        </p:nvSpPr>
        <p:spPr>
          <a:xfrm>
            <a:off x="1126308" y="5668511"/>
            <a:ext cx="2195472" cy="3020749"/>
          </a:xfrm>
          <a:prstGeom prst="rect">
            <a:avLst/>
          </a:prstGeom>
        </p:spPr>
        <p:txBody>
          <a:bodyPr anchor="ctr">
            <a:normAutofit/>
          </a:bodyPr>
          <a:lstStyle>
            <a:lvl1pPr algn="ctr">
              <a:defRPr sz="20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24" name="Content Placeholder 16"/>
          <p:cNvSpPr>
            <a:spLocks noGrp="1"/>
          </p:cNvSpPr>
          <p:nvPr>
            <p:ph sz="quarter" idx="19" hasCustomPrompt="1"/>
          </p:nvPr>
        </p:nvSpPr>
        <p:spPr>
          <a:xfrm>
            <a:off x="9421586" y="2346369"/>
            <a:ext cx="2195472" cy="3020749"/>
          </a:xfrm>
          <a:prstGeom prst="rect">
            <a:avLst/>
          </a:prstGeom>
        </p:spPr>
        <p:txBody>
          <a:bodyPr anchor="ctr">
            <a:normAutofit/>
          </a:bodyPr>
          <a:lstStyle>
            <a:lvl1pPr algn="ctr">
              <a:defRPr sz="20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25" name="Content Placeholder 16"/>
          <p:cNvSpPr>
            <a:spLocks noGrp="1"/>
          </p:cNvSpPr>
          <p:nvPr>
            <p:ph sz="quarter" idx="20" hasCustomPrompt="1"/>
          </p:nvPr>
        </p:nvSpPr>
        <p:spPr>
          <a:xfrm>
            <a:off x="9421586" y="5668511"/>
            <a:ext cx="2195472" cy="3020749"/>
          </a:xfrm>
          <a:prstGeom prst="rect">
            <a:avLst/>
          </a:prstGeom>
        </p:spPr>
        <p:txBody>
          <a:bodyPr anchor="ctr">
            <a:normAutofit/>
          </a:bodyPr>
          <a:lstStyle>
            <a:lvl1pPr algn="ctr">
              <a:defRPr sz="20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image icon</a:t>
            </a:r>
          </a:p>
        </p:txBody>
      </p:sp>
      <p:sp>
        <p:nvSpPr>
          <p:cNvPr id="16" name="Title 1">
            <a:extLst>
              <a:ext uri="{FF2B5EF4-FFF2-40B4-BE49-F238E27FC236}">
                <a16:creationId xmlns:a16="http://schemas.microsoft.com/office/drawing/2014/main" id="{451FDA62-DEB3-3148-ACEE-0E3767DE319E}"/>
              </a:ext>
            </a:extLst>
          </p:cNvPr>
          <p:cNvSpPr>
            <a:spLocks noGrp="1"/>
          </p:cNvSpPr>
          <p:nvPr>
            <p:ph type="title" hasCustomPrompt="1"/>
          </p:nvPr>
        </p:nvSpPr>
        <p:spPr>
          <a:xfrm>
            <a:off x="1257300" y="856298"/>
            <a:ext cx="15773400" cy="815748"/>
          </a:xfrm>
        </p:spPr>
        <p:txBody>
          <a:bodyPr/>
          <a:lstStyle>
            <a:lvl1pPr>
              <a:defRPr baseline="0">
                <a:latin typeface="+mj-lt"/>
              </a:defRPr>
            </a:lvl1pPr>
          </a:lstStyle>
          <a:p>
            <a:r>
              <a:rPr lang="en-US" dirty="0"/>
              <a:t>Four Blurbs with Images Stacked</a:t>
            </a:r>
          </a:p>
        </p:txBody>
      </p:sp>
      <p:pic>
        <p:nvPicPr>
          <p:cNvPr id="11" name="Picture 10">
            <a:extLst>
              <a:ext uri="{FF2B5EF4-FFF2-40B4-BE49-F238E27FC236}">
                <a16:creationId xmlns:a16="http://schemas.microsoft.com/office/drawing/2014/main" id="{ACDFDCA7-0F0E-D54C-9B20-36DF27BF2448}"/>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780994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Four Blurbs with Images Acros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Four Blurbs with Images Across</a:t>
            </a:r>
          </a:p>
        </p:txBody>
      </p:sp>
      <p:sp>
        <p:nvSpPr>
          <p:cNvPr id="3" name="Content Placeholder 11"/>
          <p:cNvSpPr>
            <a:spLocks noGrp="1"/>
          </p:cNvSpPr>
          <p:nvPr>
            <p:ph sz="quarter" idx="12" hasCustomPrompt="1"/>
          </p:nvPr>
        </p:nvSpPr>
        <p:spPr>
          <a:xfrm>
            <a:off x="964772"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4" name="Text Placeholder 3"/>
          <p:cNvSpPr>
            <a:spLocks noGrp="1"/>
          </p:cNvSpPr>
          <p:nvPr>
            <p:ph type="body" sz="quarter" idx="14" hasCustomPrompt="1"/>
          </p:nvPr>
        </p:nvSpPr>
        <p:spPr>
          <a:xfrm>
            <a:off x="964772"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13320548"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3" name="Content Placeholder 11"/>
          <p:cNvSpPr>
            <a:spLocks noGrp="1"/>
          </p:cNvSpPr>
          <p:nvPr>
            <p:ph sz="quarter" idx="17" hasCustomPrompt="1"/>
          </p:nvPr>
        </p:nvSpPr>
        <p:spPr>
          <a:xfrm>
            <a:off x="5083364"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5" name="Content Placeholder 11"/>
          <p:cNvSpPr>
            <a:spLocks noGrp="1"/>
          </p:cNvSpPr>
          <p:nvPr>
            <p:ph sz="quarter" idx="19" hasCustomPrompt="1"/>
          </p:nvPr>
        </p:nvSpPr>
        <p:spPr>
          <a:xfrm>
            <a:off x="9201956" y="2481943"/>
            <a:ext cx="3863340" cy="4081269"/>
          </a:xfrm>
          <a:prstGeom prst="rect">
            <a:avLst/>
          </a:prstGeom>
        </p:spPr>
        <p:txBody>
          <a:bodyPr lIns="182880" tIns="0" rIns="182880" bIns="0" anchor="ctr">
            <a:normAutofit/>
          </a:bodyPr>
          <a:lstStyle>
            <a:lvl1pPr marL="0" indent="0" algn="ctr">
              <a:buNone/>
              <a:defRPr sz="26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To add image or icon, click the </a:t>
            </a:r>
            <a:br>
              <a:rPr lang="en-US" dirty="0"/>
            </a:br>
            <a:r>
              <a:rPr lang="en-US" dirty="0"/>
              <a:t>image icon or</a:t>
            </a:r>
            <a:br>
              <a:rPr lang="en-US" dirty="0"/>
            </a:br>
            <a:r>
              <a:rPr lang="en-US" dirty="0"/>
              <a:t>paste in</a:t>
            </a:r>
          </a:p>
        </p:txBody>
      </p:sp>
      <p:sp>
        <p:nvSpPr>
          <p:cNvPr id="17" name="Text Placeholder 3"/>
          <p:cNvSpPr>
            <a:spLocks noGrp="1"/>
          </p:cNvSpPr>
          <p:nvPr>
            <p:ph type="body" sz="quarter" idx="20" hasCustomPrompt="1"/>
          </p:nvPr>
        </p:nvSpPr>
        <p:spPr>
          <a:xfrm>
            <a:off x="13320548"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8" name="Text Placeholder 3"/>
          <p:cNvSpPr>
            <a:spLocks noGrp="1"/>
          </p:cNvSpPr>
          <p:nvPr>
            <p:ph type="body" sz="quarter" idx="21" hasCustomPrompt="1"/>
          </p:nvPr>
        </p:nvSpPr>
        <p:spPr>
          <a:xfrm>
            <a:off x="5083364"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9" name="Text Placeholder 3"/>
          <p:cNvSpPr>
            <a:spLocks noGrp="1"/>
          </p:cNvSpPr>
          <p:nvPr>
            <p:ph type="body" sz="quarter" idx="22" hasCustomPrompt="1"/>
          </p:nvPr>
        </p:nvSpPr>
        <p:spPr>
          <a:xfrm>
            <a:off x="9201956" y="6881344"/>
            <a:ext cx="3863340" cy="2152437"/>
          </a:xfrm>
          <a:prstGeom prst="rect">
            <a:avLst/>
          </a:prstGeom>
        </p:spPr>
        <p:txBody>
          <a:bodyPr lIns="182880" tIns="0" rIns="182880" bIns="0">
            <a:normAutofit/>
          </a:bodyPr>
          <a:lstStyle>
            <a:lvl1pPr marL="0" indent="0" algn="ctr">
              <a:lnSpc>
                <a:spcPct val="100000"/>
              </a:lnSpc>
              <a:spcBef>
                <a:spcPts val="1200"/>
              </a:spcBef>
              <a:buNone/>
              <a:defRPr sz="34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2" name="Picture 11">
            <a:extLst>
              <a:ext uri="{FF2B5EF4-FFF2-40B4-BE49-F238E27FC236}">
                <a16:creationId xmlns:a16="http://schemas.microsoft.com/office/drawing/2014/main" id="{6CB4A553-C201-F443-BE73-76F461D2D2FC}"/>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0370438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ive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Five Blurbs with Images</a:t>
            </a:r>
          </a:p>
        </p:txBody>
      </p:sp>
      <p:sp>
        <p:nvSpPr>
          <p:cNvPr id="3" name="Content Placeholder 11"/>
          <p:cNvSpPr>
            <a:spLocks noGrp="1"/>
          </p:cNvSpPr>
          <p:nvPr>
            <p:ph sz="quarter" idx="12" hasCustomPrompt="1"/>
          </p:nvPr>
        </p:nvSpPr>
        <p:spPr>
          <a:xfrm>
            <a:off x="1706879" y="2418615"/>
            <a:ext cx="4047745" cy="2307164"/>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4" name="Text Placeholder 3"/>
          <p:cNvSpPr>
            <a:spLocks noGrp="1"/>
          </p:cNvSpPr>
          <p:nvPr>
            <p:ph type="body" sz="quarter" idx="14" hasCustomPrompt="1"/>
          </p:nvPr>
        </p:nvSpPr>
        <p:spPr>
          <a:xfrm>
            <a:off x="1706879"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4463362"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2" name="Text Placeholder 3"/>
          <p:cNvSpPr>
            <a:spLocks noGrp="1"/>
          </p:cNvSpPr>
          <p:nvPr>
            <p:ph type="body" sz="quarter" idx="16" hasCustomPrompt="1"/>
          </p:nvPr>
        </p:nvSpPr>
        <p:spPr>
          <a:xfrm>
            <a:off x="4463361"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1"/>
          <p:cNvSpPr>
            <a:spLocks noGrp="1"/>
          </p:cNvSpPr>
          <p:nvPr>
            <p:ph sz="quarter" idx="17" hasCustomPrompt="1"/>
          </p:nvPr>
        </p:nvSpPr>
        <p:spPr>
          <a:xfrm>
            <a:off x="12770227" y="2420053"/>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4" name="Text Placeholder 3"/>
          <p:cNvSpPr>
            <a:spLocks noGrp="1"/>
          </p:cNvSpPr>
          <p:nvPr>
            <p:ph type="body" sz="quarter" idx="18" hasCustomPrompt="1"/>
          </p:nvPr>
        </p:nvSpPr>
        <p:spPr>
          <a:xfrm>
            <a:off x="12770226"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5" name="Content Placeholder 11"/>
          <p:cNvSpPr>
            <a:spLocks noGrp="1"/>
          </p:cNvSpPr>
          <p:nvPr>
            <p:ph sz="quarter" idx="19" hasCustomPrompt="1"/>
          </p:nvPr>
        </p:nvSpPr>
        <p:spPr>
          <a:xfrm>
            <a:off x="9929054" y="5949380"/>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6" name="Text Placeholder 3"/>
          <p:cNvSpPr>
            <a:spLocks noGrp="1"/>
          </p:cNvSpPr>
          <p:nvPr>
            <p:ph type="body" sz="quarter" idx="20" hasCustomPrompt="1"/>
          </p:nvPr>
        </p:nvSpPr>
        <p:spPr>
          <a:xfrm>
            <a:off x="9929053"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7" name="Content Placeholder 11"/>
          <p:cNvSpPr>
            <a:spLocks noGrp="1"/>
          </p:cNvSpPr>
          <p:nvPr>
            <p:ph sz="quarter" idx="21" hasCustomPrompt="1"/>
          </p:nvPr>
        </p:nvSpPr>
        <p:spPr>
          <a:xfrm>
            <a:off x="7235504" y="2418615"/>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8" name="Text Placeholder 3"/>
          <p:cNvSpPr>
            <a:spLocks noGrp="1"/>
          </p:cNvSpPr>
          <p:nvPr>
            <p:ph type="body" sz="quarter" idx="22" hasCustomPrompt="1"/>
          </p:nvPr>
        </p:nvSpPr>
        <p:spPr>
          <a:xfrm>
            <a:off x="7235505"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9" name="Picture 18">
            <a:extLst>
              <a:ext uri="{FF2B5EF4-FFF2-40B4-BE49-F238E27FC236}">
                <a16:creationId xmlns:a16="http://schemas.microsoft.com/office/drawing/2014/main" id="{115D54F4-7249-EE47-A274-B77CE0FD20E8}"/>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2293832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x Blurbs with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Blurbs with Images</a:t>
            </a:r>
          </a:p>
        </p:txBody>
      </p:sp>
      <p:sp>
        <p:nvSpPr>
          <p:cNvPr id="3" name="Content Placeholder 11"/>
          <p:cNvSpPr>
            <a:spLocks noGrp="1"/>
          </p:cNvSpPr>
          <p:nvPr>
            <p:ph sz="quarter" idx="12" hasCustomPrompt="1"/>
          </p:nvPr>
        </p:nvSpPr>
        <p:spPr>
          <a:xfrm>
            <a:off x="1706879" y="2418615"/>
            <a:ext cx="4047745" cy="2307164"/>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4" name="Text Placeholder 3"/>
          <p:cNvSpPr>
            <a:spLocks noGrp="1"/>
          </p:cNvSpPr>
          <p:nvPr>
            <p:ph type="body" sz="quarter" idx="14" hasCustomPrompt="1"/>
          </p:nvPr>
        </p:nvSpPr>
        <p:spPr>
          <a:xfrm>
            <a:off x="1706879"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1" name="Content Placeholder 11"/>
          <p:cNvSpPr>
            <a:spLocks noGrp="1"/>
          </p:cNvSpPr>
          <p:nvPr>
            <p:ph sz="quarter" idx="15" hasCustomPrompt="1"/>
          </p:nvPr>
        </p:nvSpPr>
        <p:spPr>
          <a:xfrm>
            <a:off x="1703833"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2" name="Text Placeholder 3"/>
          <p:cNvSpPr>
            <a:spLocks noGrp="1"/>
          </p:cNvSpPr>
          <p:nvPr>
            <p:ph type="body" sz="quarter" idx="16" hasCustomPrompt="1"/>
          </p:nvPr>
        </p:nvSpPr>
        <p:spPr>
          <a:xfrm>
            <a:off x="1703832"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3" name="Content Placeholder 11"/>
          <p:cNvSpPr>
            <a:spLocks noGrp="1"/>
          </p:cNvSpPr>
          <p:nvPr>
            <p:ph sz="quarter" idx="17" hasCustomPrompt="1"/>
          </p:nvPr>
        </p:nvSpPr>
        <p:spPr>
          <a:xfrm>
            <a:off x="12770227" y="2420053"/>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4" name="Text Placeholder 3"/>
          <p:cNvSpPr>
            <a:spLocks noGrp="1"/>
          </p:cNvSpPr>
          <p:nvPr>
            <p:ph type="body" sz="quarter" idx="18" hasCustomPrompt="1"/>
          </p:nvPr>
        </p:nvSpPr>
        <p:spPr>
          <a:xfrm>
            <a:off x="12770226"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5" name="Content Placeholder 11"/>
          <p:cNvSpPr>
            <a:spLocks noGrp="1"/>
          </p:cNvSpPr>
          <p:nvPr>
            <p:ph sz="quarter" idx="19" hasCustomPrompt="1"/>
          </p:nvPr>
        </p:nvSpPr>
        <p:spPr>
          <a:xfrm>
            <a:off x="12770226" y="5949380"/>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6" name="Text Placeholder 3"/>
          <p:cNvSpPr>
            <a:spLocks noGrp="1"/>
          </p:cNvSpPr>
          <p:nvPr>
            <p:ph type="body" sz="quarter" idx="20" hasCustomPrompt="1"/>
          </p:nvPr>
        </p:nvSpPr>
        <p:spPr>
          <a:xfrm>
            <a:off x="12770225"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17" name="Content Placeholder 11"/>
          <p:cNvSpPr>
            <a:spLocks noGrp="1"/>
          </p:cNvSpPr>
          <p:nvPr>
            <p:ph sz="quarter" idx="21" hasCustomPrompt="1"/>
          </p:nvPr>
        </p:nvSpPr>
        <p:spPr>
          <a:xfrm>
            <a:off x="7235504" y="2418615"/>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18" name="Text Placeholder 3"/>
          <p:cNvSpPr>
            <a:spLocks noGrp="1"/>
          </p:cNvSpPr>
          <p:nvPr>
            <p:ph type="body" sz="quarter" idx="22" hasCustomPrompt="1"/>
          </p:nvPr>
        </p:nvSpPr>
        <p:spPr>
          <a:xfrm>
            <a:off x="7235505" y="4830290"/>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sp>
        <p:nvSpPr>
          <p:cNvPr id="21" name="Content Placeholder 11">
            <a:extLst>
              <a:ext uri="{FF2B5EF4-FFF2-40B4-BE49-F238E27FC236}">
                <a16:creationId xmlns:a16="http://schemas.microsoft.com/office/drawing/2014/main" id="{6D4113AA-C463-004F-8FA3-5933B86A80FF}"/>
              </a:ext>
            </a:extLst>
          </p:cNvPr>
          <p:cNvSpPr>
            <a:spLocks noGrp="1"/>
          </p:cNvSpPr>
          <p:nvPr>
            <p:ph sz="quarter" idx="23" hasCustomPrompt="1"/>
          </p:nvPr>
        </p:nvSpPr>
        <p:spPr>
          <a:xfrm>
            <a:off x="7239218" y="5930541"/>
            <a:ext cx="4050791" cy="2304288"/>
          </a:xfrm>
          <a:prstGeom prst="rect">
            <a:avLst/>
          </a:prstGeom>
        </p:spPr>
        <p:txBody>
          <a:bodyPr lIns="182880" tIns="0" rIns="182880" bIns="0" anchor="ctr">
            <a:normAutofit/>
          </a:bodyPr>
          <a:lstStyle>
            <a:lvl1pPr marL="0" indent="0" algn="ctr">
              <a:buNone/>
              <a:defRPr sz="2200" b="0" i="0" baseline="0">
                <a:latin typeface="Calibri" panose="020F0502020204030204" pitchFamily="34" charset="0"/>
                <a:ea typeface="Calibri" panose="020F0502020204030204" pitchFamily="34" charset="0"/>
                <a:cs typeface="Calibri" panose="020F0502020204030204" pitchFamily="34" charset="0"/>
              </a:defRPr>
            </a:lvl1pPr>
            <a:lvl2pPr marL="594130" indent="0" algn="l">
              <a:buNone/>
              <a:defRPr sz="4400"/>
            </a:lvl2pPr>
            <a:lvl3pPr marL="1192322" indent="0" algn="l">
              <a:buNone/>
              <a:defRPr sz="4400"/>
            </a:lvl3pPr>
            <a:lvl4pPr marL="1766108" indent="0" algn="l">
              <a:buNone/>
              <a:defRPr sz="4400"/>
            </a:lvl4pPr>
            <a:lvl5pPr marL="2193388" indent="0" algn="l">
              <a:buNone/>
              <a:defRPr sz="4400"/>
            </a:lvl5pPr>
          </a:lstStyle>
          <a:p>
            <a:pPr lvl="0"/>
            <a:r>
              <a:rPr lang="en-US" dirty="0"/>
              <a:t>Icon only:</a:t>
            </a:r>
            <a:br>
              <a:rPr lang="en-US" dirty="0"/>
            </a:br>
            <a:r>
              <a:rPr lang="en-US" dirty="0"/>
              <a:t>click on the image </a:t>
            </a:r>
            <a:br>
              <a:rPr lang="en-US" dirty="0"/>
            </a:br>
            <a:r>
              <a:rPr lang="en-US" dirty="0"/>
              <a:t>icon or paste in</a:t>
            </a:r>
          </a:p>
        </p:txBody>
      </p:sp>
      <p:sp>
        <p:nvSpPr>
          <p:cNvPr id="22" name="Text Placeholder 3">
            <a:extLst>
              <a:ext uri="{FF2B5EF4-FFF2-40B4-BE49-F238E27FC236}">
                <a16:creationId xmlns:a16="http://schemas.microsoft.com/office/drawing/2014/main" id="{2C6884B7-5A6B-8E4B-B430-A610C8A48613}"/>
              </a:ext>
            </a:extLst>
          </p:cNvPr>
          <p:cNvSpPr>
            <a:spLocks noGrp="1"/>
          </p:cNvSpPr>
          <p:nvPr>
            <p:ph type="body" sz="quarter" idx="24" hasCustomPrompt="1"/>
          </p:nvPr>
        </p:nvSpPr>
        <p:spPr>
          <a:xfrm>
            <a:off x="7239217" y="8342216"/>
            <a:ext cx="4050791" cy="642058"/>
          </a:xfrm>
          <a:prstGeom prst="rect">
            <a:avLst/>
          </a:prstGeom>
        </p:spPr>
        <p:txBody>
          <a:bodyPr lIns="182880" tIns="0" rIns="182880" bIns="0" anchor="ctr">
            <a:normAutofit/>
          </a:bodyPr>
          <a:lstStyle>
            <a:lvl1pPr marL="0" indent="0" algn="ctr">
              <a:lnSpc>
                <a:spcPct val="100000"/>
              </a:lnSpc>
              <a:spcBef>
                <a:spcPts val="1200"/>
              </a:spcBef>
              <a:buNone/>
              <a:defRPr sz="3200" b="0" i="0">
                <a:latin typeface="+mn-lt"/>
                <a:ea typeface="Calibri" panose="020F0502020204030204" pitchFamily="34" charset="0"/>
                <a:cs typeface="Calibri" panose="020F0502020204030204" pitchFamily="34" charset="0"/>
              </a:defRPr>
            </a:lvl1pPr>
            <a:lvl2pPr>
              <a:defRPr/>
            </a:lvl2pPr>
          </a:lstStyle>
          <a:p>
            <a:pPr lvl="0"/>
            <a:r>
              <a:rPr lang="en-US" dirty="0"/>
              <a:t>Add text here</a:t>
            </a:r>
          </a:p>
        </p:txBody>
      </p:sp>
      <p:pic>
        <p:nvPicPr>
          <p:cNvPr id="19" name="Picture 18">
            <a:extLst>
              <a:ext uri="{FF2B5EF4-FFF2-40B4-BE49-F238E27FC236}">
                <a16:creationId xmlns:a16="http://schemas.microsoft.com/office/drawing/2014/main" id="{C0E52B98-DF7E-C844-A2E0-08938E6CDD1D}"/>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616411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Slide">
    <p:spTree>
      <p:nvGrpSpPr>
        <p:cNvPr id="1" name=""/>
        <p:cNvGrpSpPr/>
        <p:nvPr/>
      </p:nvGrpSpPr>
      <p:grpSpPr>
        <a:xfrm>
          <a:off x="0" y="0"/>
          <a:ext cx="0" cy="0"/>
          <a:chOff x="0" y="0"/>
          <a:chExt cx="0" cy="0"/>
        </a:xfrm>
      </p:grpSpPr>
      <p:sp>
        <p:nvSpPr>
          <p:cNvPr id="12" name="Text Placeholder 4"/>
          <p:cNvSpPr>
            <a:spLocks noGrp="1"/>
          </p:cNvSpPr>
          <p:nvPr>
            <p:ph type="body" sz="quarter" idx="10" hasCustomPrompt="1"/>
          </p:nvPr>
        </p:nvSpPr>
        <p:spPr>
          <a:xfrm>
            <a:off x="1099857" y="1626458"/>
            <a:ext cx="15397600" cy="3517042"/>
          </a:xfrm>
          <a:prstGeom prst="rect">
            <a:avLst/>
          </a:prstGeom>
        </p:spPr>
        <p:txBody>
          <a:bodyPr lIns="0" rIns="91440" anchor="b">
            <a:normAutofit/>
          </a:bodyPr>
          <a:lstStyle>
            <a:lvl1pPr marL="0" indent="0">
              <a:defRPr sz="6800" b="0" spc="0" baseline="0">
                <a:latin typeface="+mj-lt"/>
              </a:defRPr>
            </a:lvl1pPr>
          </a:lstStyle>
          <a:p>
            <a:pPr lvl="0"/>
            <a:r>
              <a:rPr lang="en-US" dirty="0"/>
              <a:t>Section Divider Slide Title Goes Here</a:t>
            </a:r>
          </a:p>
        </p:txBody>
      </p:sp>
      <p:cxnSp>
        <p:nvCxnSpPr>
          <p:cNvPr id="9" name="Straight Connector 8">
            <a:extLst>
              <a:ext uri="{FF2B5EF4-FFF2-40B4-BE49-F238E27FC236}">
                <a16:creationId xmlns:a16="http://schemas.microsoft.com/office/drawing/2014/main" id="{FF99920E-CFC6-A145-BCEB-84C3D9984173}"/>
              </a:ext>
            </a:extLst>
          </p:cNvPr>
          <p:cNvCxnSpPr>
            <a:cxnSpLocks/>
          </p:cNvCxnSpPr>
          <p:nvPr userDrawn="1"/>
        </p:nvCxnSpPr>
        <p:spPr>
          <a:xfrm>
            <a:off x="1099857" y="5338840"/>
            <a:ext cx="16162231"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Text Placeholder 6">
            <a:extLst>
              <a:ext uri="{FF2B5EF4-FFF2-40B4-BE49-F238E27FC236}">
                <a16:creationId xmlns:a16="http://schemas.microsoft.com/office/drawing/2014/main" id="{4CDA37DE-44E2-6C48-A019-4AE131F4EBAE}"/>
              </a:ext>
            </a:extLst>
          </p:cNvPr>
          <p:cNvSpPr>
            <a:spLocks noGrp="1"/>
          </p:cNvSpPr>
          <p:nvPr>
            <p:ph type="body" sz="quarter" idx="11" hasCustomPrompt="1"/>
          </p:nvPr>
        </p:nvSpPr>
        <p:spPr>
          <a:xfrm>
            <a:off x="1166763" y="5676998"/>
            <a:ext cx="15330694" cy="824686"/>
          </a:xfrm>
          <a:prstGeom prst="rect">
            <a:avLst/>
          </a:prstGeom>
        </p:spPr>
        <p:txBody>
          <a:bodyPr lIns="0" anchor="t">
            <a:normAutofit/>
          </a:bodyPr>
          <a:lstStyle>
            <a:lvl1pPr>
              <a:defRPr sz="4500" b="0" spc="0" baseline="0">
                <a:latin typeface="+mj-lt"/>
              </a:defRPr>
            </a:lvl1pPr>
          </a:lstStyle>
          <a:p>
            <a:pPr lvl="0"/>
            <a:r>
              <a:rPr lang="en-US" dirty="0"/>
              <a:t>Subtitle Goes Here in Title Case if Applicable</a:t>
            </a:r>
          </a:p>
        </p:txBody>
      </p:sp>
    </p:spTree>
    <p:extLst>
      <p:ext uri="{BB962C8B-B14F-4D97-AF65-F5344CB8AC3E}">
        <p14:creationId xmlns:p14="http://schemas.microsoft.com/office/powerpoint/2010/main" val="29663587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Three Blurb List</a:t>
            </a:r>
          </a:p>
        </p:txBody>
      </p:sp>
      <p:sp>
        <p:nvSpPr>
          <p:cNvPr id="4" name="Text Placeholder 3"/>
          <p:cNvSpPr>
            <a:spLocks noGrp="1"/>
          </p:cNvSpPr>
          <p:nvPr>
            <p:ph type="body" sz="quarter" idx="15" hasCustomPrompt="1"/>
          </p:nvPr>
        </p:nvSpPr>
        <p:spPr>
          <a:xfrm>
            <a:off x="1587956" y="2287192"/>
            <a:ext cx="15442733" cy="1904990"/>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sp>
        <p:nvSpPr>
          <p:cNvPr id="6" name="Text Placeholder 3"/>
          <p:cNvSpPr>
            <a:spLocks noGrp="1"/>
          </p:cNvSpPr>
          <p:nvPr>
            <p:ph type="body" sz="quarter" idx="17" hasCustomPrompt="1"/>
          </p:nvPr>
        </p:nvSpPr>
        <p:spPr>
          <a:xfrm>
            <a:off x="1587956" y="4660823"/>
            <a:ext cx="15442733"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sp>
        <p:nvSpPr>
          <p:cNvPr id="8" name="Text Placeholder 3"/>
          <p:cNvSpPr>
            <a:spLocks noGrp="1"/>
          </p:cNvSpPr>
          <p:nvPr>
            <p:ph type="body" sz="quarter" idx="19" hasCustomPrompt="1"/>
          </p:nvPr>
        </p:nvSpPr>
        <p:spPr>
          <a:xfrm>
            <a:off x="1587956" y="6981108"/>
            <a:ext cx="15442733"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This is a text placeholder. </a:t>
            </a:r>
          </a:p>
        </p:txBody>
      </p:sp>
      <p:cxnSp>
        <p:nvCxnSpPr>
          <p:cNvPr id="9" name="Straight Connector 8"/>
          <p:cNvCxnSpPr/>
          <p:nvPr/>
        </p:nvCxnSpPr>
        <p:spPr>
          <a:xfrm>
            <a:off x="1294921" y="2233843"/>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94921" y="4607474"/>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94921" y="6927759"/>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5230ACFE-5A29-8649-8725-DAF848C762E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4A30FB32-EFEF-9043-9B7B-48E8849B72BF}"/>
              </a:ext>
            </a:extLst>
          </p:cNvPr>
          <p:cNvPicPr>
            <a:picLocks noChangeAspect="1"/>
          </p:cNvPicPr>
          <p:nvPr userDrawn="1"/>
        </p:nvPicPr>
        <p:blipFill rotWithShape="1">
          <a:blip r:embed="rId2">
            <a:alphaModFix amt="46000"/>
          </a:blip>
          <a:srcRect b="27733"/>
          <a:stretch/>
        </p:blipFill>
        <p:spPr>
          <a:xfrm rot="11700000">
            <a:off x="14076973" y="-442912"/>
            <a:ext cx="4311050" cy="5032620"/>
          </a:xfrm>
          <a:prstGeom prst="rect">
            <a:avLst/>
          </a:prstGeom>
        </p:spPr>
      </p:pic>
      <p:pic>
        <p:nvPicPr>
          <p:cNvPr id="12" name="Picture 11">
            <a:extLst>
              <a:ext uri="{FF2B5EF4-FFF2-40B4-BE49-F238E27FC236}">
                <a16:creationId xmlns:a16="http://schemas.microsoft.com/office/drawing/2014/main" id="{57B4620F-EAB7-D74D-B70C-75546504B18D}"/>
              </a:ext>
            </a:extLst>
          </p:cNvPr>
          <p:cNvPicPr>
            <a:picLocks noChangeAspect="1"/>
          </p:cNvPicPr>
          <p:nvPr userDrawn="1"/>
        </p:nvPicPr>
        <p:blipFill rotWithShape="1">
          <a:blip r:embed="rId3">
            <a:alphaModFix amt="83000"/>
          </a:blip>
          <a:srcRect r="40311"/>
          <a:stretch/>
        </p:blipFill>
        <p:spPr>
          <a:xfrm>
            <a:off x="15689218" y="2757936"/>
            <a:ext cx="2607721" cy="4223172"/>
          </a:xfrm>
          <a:prstGeom prst="rect">
            <a:avLst/>
          </a:prstGeom>
        </p:spPr>
      </p:pic>
      <p:sp>
        <p:nvSpPr>
          <p:cNvPr id="14" name="TextBox 13">
            <a:extLst>
              <a:ext uri="{FF2B5EF4-FFF2-40B4-BE49-F238E27FC236}">
                <a16:creationId xmlns:a16="http://schemas.microsoft.com/office/drawing/2014/main" id="{9BA44D06-D263-5C49-93D5-F4D97A9AA725}"/>
              </a:ext>
            </a:extLst>
          </p:cNvPr>
          <p:cNvSpPr txBox="1"/>
          <p:nvPr userDrawn="1"/>
        </p:nvSpPr>
        <p:spPr>
          <a:xfrm>
            <a:off x="11328400" y="-609600"/>
            <a:ext cx="0" cy="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
        <p:nvSpPr>
          <p:cNvPr id="15" name="TextBox 14">
            <a:extLst>
              <a:ext uri="{FF2B5EF4-FFF2-40B4-BE49-F238E27FC236}">
                <a16:creationId xmlns:a16="http://schemas.microsoft.com/office/drawing/2014/main" id="{64227399-382A-3743-BDD1-D3F4F1868DF9}"/>
              </a:ext>
            </a:extLst>
          </p:cNvPr>
          <p:cNvSpPr txBox="1"/>
          <p:nvPr userDrawn="1"/>
        </p:nvSpPr>
        <p:spPr>
          <a:xfrm>
            <a:off x="12022667" y="-389467"/>
            <a:ext cx="0" cy="0"/>
          </a:xfrm>
          <a:prstGeom prst="rect">
            <a:avLst/>
          </a:prstGeom>
        </p:spPr>
        <p:txBody>
          <a:bodyPr vert="horz" wrap="none" lIns="0" tIns="32970" rIns="65939" bIns="32970" rtlCol="0" anchor="b"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172657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our Blurb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Four Blurb List</a:t>
            </a:r>
          </a:p>
        </p:txBody>
      </p:sp>
      <p:sp>
        <p:nvSpPr>
          <p:cNvPr id="4" name="Text Placeholder 3"/>
          <p:cNvSpPr>
            <a:spLocks noGrp="1"/>
          </p:cNvSpPr>
          <p:nvPr>
            <p:ph type="body" sz="quarter" idx="15" hasCustomPrompt="1"/>
          </p:nvPr>
        </p:nvSpPr>
        <p:spPr>
          <a:xfrm>
            <a:off x="1436025" y="2145186"/>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6" name="Text Placeholder 3"/>
          <p:cNvSpPr>
            <a:spLocks noGrp="1"/>
          </p:cNvSpPr>
          <p:nvPr>
            <p:ph type="body" sz="quarter" idx="17" hasCustomPrompt="1"/>
          </p:nvPr>
        </p:nvSpPr>
        <p:spPr>
          <a:xfrm>
            <a:off x="1436025" y="3931559"/>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8" name="Text Placeholder 3"/>
          <p:cNvSpPr>
            <a:spLocks noGrp="1"/>
          </p:cNvSpPr>
          <p:nvPr>
            <p:ph type="body" sz="quarter" idx="19" hasCustomPrompt="1"/>
          </p:nvPr>
        </p:nvSpPr>
        <p:spPr>
          <a:xfrm>
            <a:off x="1436025" y="5721050"/>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10" name="Text Placeholder 3"/>
          <p:cNvSpPr>
            <a:spLocks noGrp="1"/>
          </p:cNvSpPr>
          <p:nvPr>
            <p:ph type="body" sz="quarter" idx="21" hasCustomPrompt="1"/>
          </p:nvPr>
        </p:nvSpPr>
        <p:spPr>
          <a:xfrm>
            <a:off x="1436025" y="7510539"/>
            <a:ext cx="15773399" cy="138130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11" name="Straight Connector 10"/>
          <p:cNvCxnSpPr/>
          <p:nvPr/>
        </p:nvCxnSpPr>
        <p:spPr>
          <a:xfrm>
            <a:off x="1258574" y="2110261"/>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1258574" y="3892380"/>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1258574" y="5688666"/>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1258574" y="7459105"/>
            <a:ext cx="0" cy="146525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8F70B843-4A29-2F46-8073-1FC12DDDCCB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D34C190A-D5F9-D04F-84E5-CF61C5382878}"/>
              </a:ext>
            </a:extLst>
          </p:cNvPr>
          <p:cNvPicPr>
            <a:picLocks noChangeAspect="1"/>
          </p:cNvPicPr>
          <p:nvPr userDrawn="1"/>
        </p:nvPicPr>
        <p:blipFill rotWithShape="1">
          <a:blip r:embed="rId2">
            <a:alphaModFix amt="61000"/>
          </a:blip>
          <a:srcRect r="39024"/>
          <a:stretch/>
        </p:blipFill>
        <p:spPr>
          <a:xfrm>
            <a:off x="16171338" y="192208"/>
            <a:ext cx="2116658" cy="7949606"/>
          </a:xfrm>
          <a:prstGeom prst="rect">
            <a:avLst/>
          </a:prstGeom>
        </p:spPr>
      </p:pic>
    </p:spTree>
    <p:extLst>
      <p:ext uri="{BB962C8B-B14F-4D97-AF65-F5344CB8AC3E}">
        <p14:creationId xmlns:p14="http://schemas.microsoft.com/office/powerpoint/2010/main" val="188693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ive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Five Blurb List</a:t>
            </a:r>
          </a:p>
        </p:txBody>
      </p:sp>
      <p:sp>
        <p:nvSpPr>
          <p:cNvPr id="4" name="Text Placeholder 3"/>
          <p:cNvSpPr>
            <a:spLocks noGrp="1"/>
          </p:cNvSpPr>
          <p:nvPr>
            <p:ph type="body" sz="quarter" idx="15" hasCustomPrompt="1"/>
          </p:nvPr>
        </p:nvSpPr>
        <p:spPr>
          <a:xfrm>
            <a:off x="1406045" y="2085227"/>
            <a:ext cx="15624641" cy="1216526"/>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6" name="Text Placeholder 3"/>
          <p:cNvSpPr>
            <a:spLocks noGrp="1"/>
          </p:cNvSpPr>
          <p:nvPr>
            <p:ph type="body" sz="quarter" idx="17" hasCustomPrompt="1"/>
          </p:nvPr>
        </p:nvSpPr>
        <p:spPr>
          <a:xfrm>
            <a:off x="1406045" y="3533561"/>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8" name="Text Placeholder 3"/>
          <p:cNvSpPr>
            <a:spLocks noGrp="1"/>
          </p:cNvSpPr>
          <p:nvPr>
            <p:ph type="body" sz="quarter" idx="19" hasCustomPrompt="1"/>
          </p:nvPr>
        </p:nvSpPr>
        <p:spPr>
          <a:xfrm>
            <a:off x="1406045" y="4981895"/>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sp>
        <p:nvSpPr>
          <p:cNvPr id="10" name="Text Placeholder 3"/>
          <p:cNvSpPr>
            <a:spLocks noGrp="1"/>
          </p:cNvSpPr>
          <p:nvPr>
            <p:ph type="body" sz="quarter" idx="21" hasCustomPrompt="1"/>
          </p:nvPr>
        </p:nvSpPr>
        <p:spPr>
          <a:xfrm>
            <a:off x="1406045" y="6430229"/>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11" name="Straight Connector 10"/>
          <p:cNvCxnSpPr>
            <a:cxnSpLocks/>
          </p:cNvCxnSpPr>
          <p:nvPr/>
        </p:nvCxnSpPr>
        <p:spPr>
          <a:xfrm>
            <a:off x="1226189" y="2176665"/>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a:cxnSpLocks/>
          </p:cNvCxnSpPr>
          <p:nvPr/>
        </p:nvCxnSpPr>
        <p:spPr>
          <a:xfrm>
            <a:off x="1226189" y="3625001"/>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3" name="Straight Connector 12"/>
          <p:cNvCxnSpPr>
            <a:cxnSpLocks/>
          </p:cNvCxnSpPr>
          <p:nvPr/>
        </p:nvCxnSpPr>
        <p:spPr>
          <a:xfrm>
            <a:off x="1226189" y="5073335"/>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a:cxnSpLocks/>
          </p:cNvCxnSpPr>
          <p:nvPr/>
        </p:nvCxnSpPr>
        <p:spPr>
          <a:xfrm>
            <a:off x="1226189" y="6521667"/>
            <a:ext cx="0" cy="1094874"/>
          </a:xfrm>
          <a:prstGeom prst="line">
            <a:avLst/>
          </a:prstGeom>
          <a:ln w="19050">
            <a:solidFill>
              <a:schemeClr val="accent2"/>
            </a:solidFill>
          </a:ln>
        </p:spPr>
        <p:style>
          <a:lnRef idx="2">
            <a:schemeClr val="accent1"/>
          </a:lnRef>
          <a:fillRef idx="0">
            <a:schemeClr val="accent1"/>
          </a:fillRef>
          <a:effectRef idx="1">
            <a:schemeClr val="accent1"/>
          </a:effectRef>
          <a:fontRef idx="minor">
            <a:schemeClr val="tx1"/>
          </a:fontRef>
        </p:style>
      </p:cxnSp>
      <p:sp>
        <p:nvSpPr>
          <p:cNvPr id="24" name="Text Placeholder 3"/>
          <p:cNvSpPr>
            <a:spLocks noGrp="1"/>
          </p:cNvSpPr>
          <p:nvPr>
            <p:ph type="body" sz="quarter" idx="23" hasCustomPrompt="1"/>
          </p:nvPr>
        </p:nvSpPr>
        <p:spPr>
          <a:xfrm>
            <a:off x="1406045" y="7920763"/>
            <a:ext cx="15624641" cy="1216526"/>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Two lines max and please don’t make the font size any smaller. If more space is needed, add additional slides.</a:t>
            </a:r>
          </a:p>
        </p:txBody>
      </p:sp>
      <p:cxnSp>
        <p:nvCxnSpPr>
          <p:cNvPr id="25" name="Straight Connector 24"/>
          <p:cNvCxnSpPr>
            <a:cxnSpLocks/>
          </p:cNvCxnSpPr>
          <p:nvPr/>
        </p:nvCxnSpPr>
        <p:spPr>
          <a:xfrm>
            <a:off x="1226189" y="8012201"/>
            <a:ext cx="0" cy="1094874"/>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9" name="TextBox 18">
            <a:extLst>
              <a:ext uri="{FF2B5EF4-FFF2-40B4-BE49-F238E27FC236}">
                <a16:creationId xmlns:a16="http://schemas.microsoft.com/office/drawing/2014/main" id="{247A5DC9-63B9-604D-B558-C2503267DFC2}"/>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BDFDB825-7462-1240-9BCC-C90940351A37}"/>
              </a:ext>
            </a:extLst>
          </p:cNvPr>
          <p:cNvPicPr>
            <a:picLocks noChangeAspect="1"/>
          </p:cNvPicPr>
          <p:nvPr userDrawn="1"/>
        </p:nvPicPr>
        <p:blipFill rotWithShape="1">
          <a:blip r:embed="rId2">
            <a:alphaModFix amt="47000"/>
          </a:blip>
          <a:srcRect t="12348" r="16287"/>
          <a:stretch/>
        </p:blipFill>
        <p:spPr>
          <a:xfrm>
            <a:off x="13620750" y="-1"/>
            <a:ext cx="4667250" cy="4719875"/>
          </a:xfrm>
          <a:prstGeom prst="rect">
            <a:avLst/>
          </a:prstGeom>
        </p:spPr>
      </p:pic>
    </p:spTree>
    <p:extLst>
      <p:ext uri="{BB962C8B-B14F-4D97-AF65-F5344CB8AC3E}">
        <p14:creationId xmlns:p14="http://schemas.microsoft.com/office/powerpoint/2010/main" val="70737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xEl>
                                              <p:pRg st="0" end="0"/>
                                            </p:txEl>
                                          </p:spTgt>
                                        </p:tgtEl>
                                        <p:attrNameLst>
                                          <p:attrName>style.visibility</p:attrName>
                                        </p:attrNameLst>
                                      </p:cBhvr>
                                      <p:to>
                                        <p:strVal val="visible"/>
                                      </p:to>
                                    </p:set>
                                    <p:animEffect transition="in" filter="fade">
                                      <p:cBhvr>
                                        <p:cTn id="34" dur="500"/>
                                        <p:tgtEl>
                                          <p:spTgt spid="10">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4">
                                            <p:txEl>
                                              <p:pRg st="0" end="0"/>
                                            </p:txEl>
                                          </p:spTgt>
                                        </p:tgtEl>
                                        <p:attrNameLst>
                                          <p:attrName>style.visibility</p:attrName>
                                        </p:attrNameLst>
                                      </p:cBhvr>
                                      <p:to>
                                        <p:strVal val="visible"/>
                                      </p:to>
                                    </p:set>
                                    <p:animEffect transition="in" filter="fade">
                                      <p:cBhvr>
                                        <p:cTn id="42"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24" grpId="0" build="p">
        <p:tmplLst>
          <p:tmpl lvl="1">
            <p:tnLst>
              <p:par>
                <p:cTn presetID="10" presetClass="entr" presetSubtype="0" fill="hold" nodeType="withEffect">
                  <p:stCondLst>
                    <p:cond delay="0"/>
                  </p:stCondLst>
                  <p:childTnLst>
                    <p:set>
                      <p:cBhvr>
                        <p:cTn dur="1" fill="hold">
                          <p:stCondLst>
                            <p:cond delay="0"/>
                          </p:stCondLst>
                        </p:cTn>
                        <p:tgtEl>
                          <p:spTgt spid="24"/>
                        </p:tgtEl>
                        <p:attrNameLst>
                          <p:attrName>style.visibility</p:attrName>
                        </p:attrNameLst>
                      </p:cBhvr>
                      <p:to>
                        <p:strVal val="visible"/>
                      </p:to>
                    </p:set>
                    <p:animEffect transition="in" filter="fade">
                      <p:cBhvr>
                        <p:cTn dur="500"/>
                        <p:tgtEl>
                          <p:spTgt spid="24"/>
                        </p:tgtEl>
                      </p:cBhvr>
                    </p:animEffect>
                  </p:childTnLst>
                </p:cTn>
              </p:par>
            </p:tnLst>
          </p:tmpl>
        </p:tmplLst>
      </p:bldP>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x Blurb List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Six Blurb List</a:t>
            </a:r>
          </a:p>
        </p:txBody>
      </p:sp>
      <p:sp>
        <p:nvSpPr>
          <p:cNvPr id="4" name="Text Placeholder 3"/>
          <p:cNvSpPr>
            <a:spLocks noGrp="1"/>
          </p:cNvSpPr>
          <p:nvPr>
            <p:ph type="body" sz="quarter" idx="15" hasCustomPrompt="1"/>
          </p:nvPr>
        </p:nvSpPr>
        <p:spPr>
          <a:xfrm>
            <a:off x="1567570" y="2404531"/>
            <a:ext cx="7141711" cy="1904990"/>
          </a:xfrm>
          <a:prstGeom prst="rect">
            <a:avLst/>
          </a:prstGeom>
        </p:spPr>
        <p:txBody>
          <a:bodyPr lIns="182880" tIns="0" rIns="182880" bIns="0" anchor="ctr">
            <a:normAutofit/>
          </a:bodyPr>
          <a:lstStyle>
            <a:lvl1pPr marL="0" indent="0" algn="l">
              <a:buNone/>
              <a:defRPr sz="3200" b="0" i="0" baseline="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6" name="Text Placeholder 3"/>
          <p:cNvSpPr>
            <a:spLocks noGrp="1"/>
          </p:cNvSpPr>
          <p:nvPr>
            <p:ph type="body" sz="quarter" idx="17" hasCustomPrompt="1"/>
          </p:nvPr>
        </p:nvSpPr>
        <p:spPr>
          <a:xfrm>
            <a:off x="1567570" y="4647156"/>
            <a:ext cx="7141711"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8" name="Text Placeholder 3"/>
          <p:cNvSpPr>
            <a:spLocks noGrp="1"/>
          </p:cNvSpPr>
          <p:nvPr>
            <p:ph type="body" sz="quarter" idx="19" hasCustomPrompt="1"/>
          </p:nvPr>
        </p:nvSpPr>
        <p:spPr>
          <a:xfrm>
            <a:off x="1567570" y="6889781"/>
            <a:ext cx="7141711"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cxnSp>
        <p:nvCxnSpPr>
          <p:cNvPr id="9" name="Straight Connector 8"/>
          <p:cNvCxnSpPr/>
          <p:nvPr/>
        </p:nvCxnSpPr>
        <p:spPr>
          <a:xfrm>
            <a:off x="1274535" y="235118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1274535" y="4593807"/>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274535" y="683643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14" name="Text Placeholder 3">
            <a:extLst>
              <a:ext uri="{FF2B5EF4-FFF2-40B4-BE49-F238E27FC236}">
                <a16:creationId xmlns:a16="http://schemas.microsoft.com/office/drawing/2014/main" id="{7F77D07A-D4F3-E649-9FA0-0F7EC4F9E425}"/>
              </a:ext>
            </a:extLst>
          </p:cNvPr>
          <p:cNvSpPr>
            <a:spLocks noGrp="1"/>
          </p:cNvSpPr>
          <p:nvPr>
            <p:ph type="body" sz="quarter" idx="21" hasCustomPrompt="1"/>
          </p:nvPr>
        </p:nvSpPr>
        <p:spPr>
          <a:xfrm>
            <a:off x="9690845" y="2404531"/>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16" name="Text Placeholder 3">
            <a:extLst>
              <a:ext uri="{FF2B5EF4-FFF2-40B4-BE49-F238E27FC236}">
                <a16:creationId xmlns:a16="http://schemas.microsoft.com/office/drawing/2014/main" id="{EA293D7D-F9AD-B94E-ADA5-DEC0CCEBD076}"/>
              </a:ext>
            </a:extLst>
          </p:cNvPr>
          <p:cNvSpPr>
            <a:spLocks noGrp="1"/>
          </p:cNvSpPr>
          <p:nvPr>
            <p:ph type="body" sz="quarter" idx="23" hasCustomPrompt="1"/>
          </p:nvPr>
        </p:nvSpPr>
        <p:spPr>
          <a:xfrm>
            <a:off x="9690845" y="4647156"/>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sp>
        <p:nvSpPr>
          <p:cNvPr id="18" name="Text Placeholder 3">
            <a:extLst>
              <a:ext uri="{FF2B5EF4-FFF2-40B4-BE49-F238E27FC236}">
                <a16:creationId xmlns:a16="http://schemas.microsoft.com/office/drawing/2014/main" id="{EF1B99DA-478B-894F-B306-C3A81D58A969}"/>
              </a:ext>
            </a:extLst>
          </p:cNvPr>
          <p:cNvSpPr>
            <a:spLocks noGrp="1"/>
          </p:cNvSpPr>
          <p:nvPr>
            <p:ph type="body" sz="quarter" idx="25" hasCustomPrompt="1"/>
          </p:nvPr>
        </p:nvSpPr>
        <p:spPr>
          <a:xfrm>
            <a:off x="9690845" y="6889781"/>
            <a:ext cx="7339849" cy="1904990"/>
          </a:xfrm>
          <a:prstGeom prst="rect">
            <a:avLst/>
          </a:prstGeom>
        </p:spPr>
        <p:txBody>
          <a:bodyPr lIns="182880" tIns="0" rIns="182880" bIns="0" anchor="ctr">
            <a:normAutofit/>
          </a:bodyPr>
          <a:lstStyle>
            <a:lvl1pPr marL="0" indent="0" algn="l">
              <a:buNone/>
              <a:defRPr sz="3200" b="0" i="0">
                <a:latin typeface="+mn-lt"/>
                <a:ea typeface="Calibri" panose="020F0502020204030204" pitchFamily="34" charset="0"/>
                <a:cs typeface="Calibri" panose="020F0502020204030204" pitchFamily="34" charset="0"/>
              </a:defRPr>
            </a:lvl1pPr>
          </a:lstStyle>
          <a:p>
            <a:pPr lvl="0"/>
            <a:r>
              <a:rPr lang="en-US" dirty="0"/>
              <a:t>Add text here. Three lines maximum. Please do not make the font size any smaller than this. </a:t>
            </a:r>
          </a:p>
        </p:txBody>
      </p:sp>
      <p:cxnSp>
        <p:nvCxnSpPr>
          <p:cNvPr id="19" name="Straight Connector 18">
            <a:extLst>
              <a:ext uri="{FF2B5EF4-FFF2-40B4-BE49-F238E27FC236}">
                <a16:creationId xmlns:a16="http://schemas.microsoft.com/office/drawing/2014/main" id="{B6E6AF0E-D3AE-014D-B552-3E45F972AF4A}"/>
              </a:ext>
            </a:extLst>
          </p:cNvPr>
          <p:cNvCxnSpPr/>
          <p:nvPr userDrawn="1"/>
        </p:nvCxnSpPr>
        <p:spPr>
          <a:xfrm>
            <a:off x="9397810" y="235118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D5B4B3FE-175F-C942-AAFE-1033A6A37561}"/>
              </a:ext>
            </a:extLst>
          </p:cNvPr>
          <p:cNvCxnSpPr/>
          <p:nvPr userDrawn="1"/>
        </p:nvCxnSpPr>
        <p:spPr>
          <a:xfrm>
            <a:off x="9397810" y="4593807"/>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76F44C5-29BB-1441-B33C-DBCF424AEA93}"/>
              </a:ext>
            </a:extLst>
          </p:cNvPr>
          <p:cNvCxnSpPr/>
          <p:nvPr userDrawn="1"/>
        </p:nvCxnSpPr>
        <p:spPr>
          <a:xfrm>
            <a:off x="9397810" y="6836432"/>
            <a:ext cx="0" cy="201168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22" name="TextBox 21">
            <a:extLst>
              <a:ext uri="{FF2B5EF4-FFF2-40B4-BE49-F238E27FC236}">
                <a16:creationId xmlns:a16="http://schemas.microsoft.com/office/drawing/2014/main" id="{768BEAEE-27D6-B440-8DFB-960424F127A5}"/>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5" name="Picture 4">
            <a:extLst>
              <a:ext uri="{FF2B5EF4-FFF2-40B4-BE49-F238E27FC236}">
                <a16:creationId xmlns:a16="http://schemas.microsoft.com/office/drawing/2014/main" id="{1A058C28-D427-9A48-B20A-A17218E7BA5F}"/>
              </a:ext>
            </a:extLst>
          </p:cNvPr>
          <p:cNvPicPr>
            <a:picLocks noChangeAspect="1"/>
          </p:cNvPicPr>
          <p:nvPr userDrawn="1"/>
        </p:nvPicPr>
        <p:blipFill rotWithShape="1">
          <a:blip r:embed="rId2">
            <a:alphaModFix amt="63000"/>
          </a:blip>
          <a:srcRect r="45545"/>
          <a:stretch/>
        </p:blipFill>
        <p:spPr>
          <a:xfrm>
            <a:off x="15525487" y="356643"/>
            <a:ext cx="2762511" cy="4704286"/>
          </a:xfrm>
          <a:prstGeom prst="rect">
            <a:avLst/>
          </a:prstGeom>
        </p:spPr>
      </p:pic>
      <p:pic>
        <p:nvPicPr>
          <p:cNvPr id="12" name="Picture 11">
            <a:extLst>
              <a:ext uri="{FF2B5EF4-FFF2-40B4-BE49-F238E27FC236}">
                <a16:creationId xmlns:a16="http://schemas.microsoft.com/office/drawing/2014/main" id="{86453DF8-A832-234D-8E7C-0C8999D18463}"/>
              </a:ext>
            </a:extLst>
          </p:cNvPr>
          <p:cNvPicPr>
            <a:picLocks noChangeAspect="1"/>
          </p:cNvPicPr>
          <p:nvPr userDrawn="1"/>
        </p:nvPicPr>
        <p:blipFill rotWithShape="1">
          <a:blip r:embed="rId3"/>
          <a:srcRect l="15365" b="59030"/>
          <a:stretch/>
        </p:blipFill>
        <p:spPr>
          <a:xfrm>
            <a:off x="0" y="7882469"/>
            <a:ext cx="5138425" cy="2404531"/>
          </a:xfrm>
          <a:prstGeom prst="rect">
            <a:avLst/>
          </a:prstGeom>
        </p:spPr>
      </p:pic>
    </p:spTree>
    <p:extLst>
      <p:ext uri="{BB962C8B-B14F-4D97-AF65-F5344CB8AC3E}">
        <p14:creationId xmlns:p14="http://schemas.microsoft.com/office/powerpoint/2010/main" val="2739864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xEl>
                                              <p:pRg st="0" end="0"/>
                                            </p:txEl>
                                          </p:spTgt>
                                        </p:tgtEl>
                                        <p:attrNameLst>
                                          <p:attrName>style.visibility</p:attrName>
                                        </p:attrNameLst>
                                      </p:cBhvr>
                                      <p:to>
                                        <p:strVal val="visible"/>
                                      </p:to>
                                    </p:set>
                                    <p:animEffect transition="in" filter="fade">
                                      <p:cBhvr>
                                        <p:cTn id="26" dur="500"/>
                                        <p:tgtEl>
                                          <p:spTgt spid="8">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xEl>
                                              <p:pRg st="0" end="0"/>
                                            </p:txEl>
                                          </p:spTgt>
                                        </p:tgtEl>
                                        <p:attrNameLst>
                                          <p:attrName>style.visibility</p:attrName>
                                        </p:attrNameLst>
                                      </p:cBhvr>
                                      <p:to>
                                        <p:strVal val="visible"/>
                                      </p:to>
                                    </p:set>
                                    <p:animEffect transition="in" filter="fade">
                                      <p:cBhvr>
                                        <p:cTn id="34" dur="500"/>
                                        <p:tgtEl>
                                          <p:spTgt spid="14">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fade">
                                      <p:cBhvr>
                                        <p:cTn id="39" dur="500"/>
                                        <p:tgtEl>
                                          <p:spTgt spid="2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6">
                                            <p:txEl>
                                              <p:pRg st="0" end="0"/>
                                            </p:txEl>
                                          </p:spTgt>
                                        </p:tgtEl>
                                        <p:attrNameLst>
                                          <p:attrName>style.visibility</p:attrName>
                                        </p:attrNameLst>
                                      </p:cBhvr>
                                      <p:to>
                                        <p:strVal val="visible"/>
                                      </p:to>
                                    </p:set>
                                    <p:animEffect transition="in" filter="fade">
                                      <p:cBhvr>
                                        <p:cTn id="42" dur="500"/>
                                        <p:tgtEl>
                                          <p:spTgt spid="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8">
                                            <p:txEl>
                                              <p:pRg st="0" end="0"/>
                                            </p:txEl>
                                          </p:spTgt>
                                        </p:tgtEl>
                                        <p:attrNameLst>
                                          <p:attrName>style.visibility</p:attrName>
                                        </p:attrNameLst>
                                      </p:cBhvr>
                                      <p:to>
                                        <p:strVal val="visible"/>
                                      </p:to>
                                    </p:set>
                                    <p:animEffect transition="in" filter="fade">
                                      <p:cBhvr>
                                        <p:cTn id="50"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14" grpId="0" build="p">
        <p:tmplLst>
          <p:tmpl lvl="1">
            <p:tnLst>
              <p:par>
                <p:cTn presetID="10" presetClass="entr" presetSubtype="0" fill="hold" nodeType="withEffect">
                  <p:stCondLst>
                    <p:cond delay="0"/>
                  </p:stCondLst>
                  <p:childTnLst>
                    <p:set>
                      <p:cBhvr>
                        <p:cTn dur="1" fill="hold">
                          <p:stCondLst>
                            <p:cond delay="0"/>
                          </p:stCondLst>
                        </p:cTn>
                        <p:tgtEl>
                          <p:spTgt spid="14"/>
                        </p:tgtEl>
                        <p:attrNameLst>
                          <p:attrName>style.visibility</p:attrName>
                        </p:attrNameLst>
                      </p:cBhvr>
                      <p:to>
                        <p:strVal val="visible"/>
                      </p:to>
                    </p:set>
                    <p:animEffect transition="in" filter="fade">
                      <p:cBhvr>
                        <p:cTn dur="500"/>
                        <p:tgtEl>
                          <p:spTgt spid="14"/>
                        </p:tgtEl>
                      </p:cBhvr>
                    </p:animEffect>
                  </p:childTnLst>
                </p:cTn>
              </p:par>
            </p:tnLst>
          </p:tmpl>
        </p:tmplLst>
      </p:bldP>
      <p:bldP spid="16" grpId="0" build="p">
        <p:tmplLst>
          <p:tmpl lvl="1">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8" grpId="0" build="p">
        <p:tmplLst>
          <p:tmpl lvl="1">
            <p:tnLst>
              <p:par>
                <p:cTn presetID="10" presetClass="entr" presetSubtype="0"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fade">
                      <p:cBhvr>
                        <p:cTn dur="500"/>
                        <p:tgtEl>
                          <p:spTgt spid="18"/>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Orange boxes: 2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4C15369-0C38-E04B-B4EB-12727486AB1E}"/>
              </a:ext>
            </a:extLst>
          </p:cNvPr>
          <p:cNvPicPr>
            <a:picLocks noChangeAspect="1"/>
          </p:cNvPicPr>
          <p:nvPr userDrawn="1"/>
        </p:nvPicPr>
        <p:blipFill rotWithShape="1">
          <a:blip r:embed="rId2">
            <a:alphaModFix amt="68000"/>
          </a:blip>
          <a:srcRect l="37560" r="1"/>
          <a:stretch/>
        </p:blipFill>
        <p:spPr>
          <a:xfrm>
            <a:off x="0" y="4030133"/>
            <a:ext cx="4044948" cy="6256867"/>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9481323" y="3615069"/>
            <a:ext cx="7549378" cy="4924773"/>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4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301" y="3615069"/>
            <a:ext cx="7549378" cy="4924773"/>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42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TextBox 4">
            <a:extLst>
              <a:ext uri="{FF2B5EF4-FFF2-40B4-BE49-F238E27FC236}">
                <a16:creationId xmlns:a16="http://schemas.microsoft.com/office/drawing/2014/main" id="{7EBEC2E7-6524-334F-AC0F-B7C86C5BC96F}"/>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sp>
        <p:nvSpPr>
          <p:cNvPr id="6" name="TextBox 5">
            <a:extLst>
              <a:ext uri="{FF2B5EF4-FFF2-40B4-BE49-F238E27FC236}">
                <a16:creationId xmlns:a16="http://schemas.microsoft.com/office/drawing/2014/main" id="{D90778FA-B17F-2644-8D40-DDEBD636390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spTree>
    <p:extLst>
      <p:ext uri="{BB962C8B-B14F-4D97-AF65-F5344CB8AC3E}">
        <p14:creationId xmlns:p14="http://schemas.microsoft.com/office/powerpoint/2010/main" val="212674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bg/>
                                          </p:spTgt>
                                        </p:tgtEl>
                                        <p:attrNameLst>
                                          <p:attrName>style.visibility</p:attrName>
                                        </p:attrNameLst>
                                      </p:cBhvr>
                                      <p:to>
                                        <p:strVal val="visible"/>
                                      </p:to>
                                    </p:set>
                                    <p:animEffect transition="in" filter="fade">
                                      <p:cBhvr>
                                        <p:cTn id="12" dur="500"/>
                                        <p:tgtEl>
                                          <p:spTgt spid="4">
                                            <p:bg/>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Effect transition="in" filter="fade">
                                      <p:cBhvr>
                                        <p:cTn id="15" dur="500"/>
                                        <p:tgtEl>
                                          <p:spTgt spid="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bg/>
                                          </p:spTgt>
                                        </p:tgtEl>
                                        <p:attrNameLst>
                                          <p:attrName>style.visibility</p:attrName>
                                        </p:attrNameLst>
                                      </p:cBhvr>
                                      <p:to>
                                        <p:strVal val="visible"/>
                                      </p:to>
                                    </p:set>
                                    <p:animEffect transition="in" filter="fade">
                                      <p:cBhvr>
                                        <p:cTn id="20" dur="500"/>
                                        <p:tgtEl>
                                          <p:spTgt spid="3">
                                            <p:bg/>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4" grpId="0" uiExpand="1" build="p" animBg="1">
        <p:tmplLst>
          <p:tmpl>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1">
            <p:tnLst>
              <p:par>
                <p:cTn presetID="10"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Lst>
      </p:bldP>
      <p:bldP spid="5" grpId="0"/>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range boxes: 3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2679736-8993-1545-B767-EEAC00E98BB1}"/>
              </a:ext>
            </a:extLst>
          </p:cNvPr>
          <p:cNvPicPr>
            <a:picLocks noChangeAspect="1"/>
          </p:cNvPicPr>
          <p:nvPr userDrawn="1"/>
        </p:nvPicPr>
        <p:blipFill rotWithShape="1">
          <a:blip r:embed="rId2"/>
          <a:srcRect l="44274" r="20471"/>
          <a:stretch/>
        </p:blipFill>
        <p:spPr>
          <a:xfrm>
            <a:off x="1257299" y="3809161"/>
            <a:ext cx="4989469" cy="4632708"/>
          </a:xfrm>
          <a:prstGeom prst="rect">
            <a:avLst/>
          </a:prstGeom>
        </p:spPr>
      </p:pic>
      <p:pic>
        <p:nvPicPr>
          <p:cNvPr id="10" name="Picture 9">
            <a:extLst>
              <a:ext uri="{FF2B5EF4-FFF2-40B4-BE49-F238E27FC236}">
                <a16:creationId xmlns:a16="http://schemas.microsoft.com/office/drawing/2014/main" id="{39AF7A18-10F5-A44E-9449-BFC8248C4775}"/>
              </a:ext>
            </a:extLst>
          </p:cNvPr>
          <p:cNvPicPr>
            <a:picLocks noChangeAspect="1"/>
          </p:cNvPicPr>
          <p:nvPr userDrawn="1"/>
        </p:nvPicPr>
        <p:blipFill rotWithShape="1">
          <a:blip r:embed="rId2"/>
          <a:srcRect l="44274" r="20471"/>
          <a:stretch/>
        </p:blipFill>
        <p:spPr>
          <a:xfrm>
            <a:off x="6638768" y="3809161"/>
            <a:ext cx="4989469" cy="4632708"/>
          </a:xfrm>
          <a:prstGeom prst="rect">
            <a:avLst/>
          </a:prstGeom>
        </p:spPr>
      </p:pic>
      <p:pic>
        <p:nvPicPr>
          <p:cNvPr id="11" name="Picture 10">
            <a:extLst>
              <a:ext uri="{FF2B5EF4-FFF2-40B4-BE49-F238E27FC236}">
                <a16:creationId xmlns:a16="http://schemas.microsoft.com/office/drawing/2014/main" id="{B7DD8C6F-4920-6D4F-90B8-E55BD420432A}"/>
              </a:ext>
            </a:extLst>
          </p:cNvPr>
          <p:cNvPicPr>
            <a:picLocks noChangeAspect="1"/>
          </p:cNvPicPr>
          <p:nvPr userDrawn="1"/>
        </p:nvPicPr>
        <p:blipFill rotWithShape="1">
          <a:blip r:embed="rId2"/>
          <a:srcRect l="44274" r="20471"/>
          <a:stretch/>
        </p:blipFill>
        <p:spPr>
          <a:xfrm>
            <a:off x="12035227" y="3809161"/>
            <a:ext cx="4989469" cy="4632708"/>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6649265"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299"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2" hasCustomPrompt="1"/>
          </p:nvPr>
        </p:nvSpPr>
        <p:spPr>
          <a:xfrm>
            <a:off x="12041231" y="3809161"/>
            <a:ext cx="4989470" cy="4632709"/>
          </a:xfrm>
          <a:prstGeom prst="roundRect">
            <a:avLst>
              <a:gd name="adj" fmla="val 0"/>
            </a:avLst>
          </a:prstGeom>
          <a:noFill/>
        </p:spPr>
        <p:txBody>
          <a:bodyPr lIns="274320" tIns="274320" rIns="274320" bIns="274320" anchor="ctr">
            <a:normAutofit/>
          </a:bodyPr>
          <a:lstStyle>
            <a:lvl1pPr marL="0" indent="0" algn="ctr">
              <a:buNone/>
              <a:defRPr sz="38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TextBox 5">
            <a:extLst>
              <a:ext uri="{FF2B5EF4-FFF2-40B4-BE49-F238E27FC236}">
                <a16:creationId xmlns:a16="http://schemas.microsoft.com/office/drawing/2014/main" id="{4BA55928-F358-CB48-A0A3-9C4B71F6EE47}"/>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pic>
        <p:nvPicPr>
          <p:cNvPr id="9" name="Picture 8">
            <a:extLst>
              <a:ext uri="{FF2B5EF4-FFF2-40B4-BE49-F238E27FC236}">
                <a16:creationId xmlns:a16="http://schemas.microsoft.com/office/drawing/2014/main" id="{42AC2B66-AC74-0A4B-8DD0-34D97C07DF2B}"/>
              </a:ext>
            </a:extLst>
          </p:cNvPr>
          <p:cNvPicPr>
            <a:picLocks noChangeAspect="1"/>
          </p:cNvPicPr>
          <p:nvPr userDrawn="1"/>
        </p:nvPicPr>
        <p:blipFill rotWithShape="1">
          <a:blip r:embed="rId3"/>
          <a:srcRect t="32248" r="21104"/>
          <a:stretch/>
        </p:blipFill>
        <p:spPr>
          <a:xfrm>
            <a:off x="14173199" y="0"/>
            <a:ext cx="4114801" cy="3415769"/>
          </a:xfrm>
          <a:prstGeom prst="rect">
            <a:avLst/>
          </a:prstGeom>
        </p:spPr>
      </p:pic>
    </p:spTree>
    <p:extLst>
      <p:ext uri="{BB962C8B-B14F-4D97-AF65-F5344CB8AC3E}">
        <p14:creationId xmlns:p14="http://schemas.microsoft.com/office/powerpoint/2010/main" val="17996746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ange boxes: 4 items">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A703FD0-8AFA-A745-91D7-6D4740B31C31}"/>
              </a:ext>
            </a:extLst>
          </p:cNvPr>
          <p:cNvPicPr>
            <a:picLocks noChangeAspect="1"/>
          </p:cNvPicPr>
          <p:nvPr userDrawn="1"/>
        </p:nvPicPr>
        <p:blipFill rotWithShape="1">
          <a:blip r:embed="rId2">
            <a:alphaModFix amt="63000"/>
          </a:blip>
          <a:srcRect l="33950"/>
          <a:stretch/>
        </p:blipFill>
        <p:spPr>
          <a:xfrm>
            <a:off x="0" y="4558140"/>
            <a:ext cx="3674525" cy="5373159"/>
          </a:xfrm>
          <a:prstGeom prst="rect">
            <a:avLst/>
          </a:prstGeom>
        </p:spPr>
      </p:pic>
      <p:sp>
        <p:nvSpPr>
          <p:cNvPr id="2" name="Title 1"/>
          <p:cNvSpPr>
            <a:spLocks noGrp="1"/>
          </p:cNvSpPr>
          <p:nvPr>
            <p:ph type="title" hasCustomPrompt="1"/>
          </p:nvPr>
        </p:nvSpPr>
        <p:spPr/>
        <p:txBody>
          <a:bodyPr/>
          <a:lstStyle/>
          <a:p>
            <a:r>
              <a:rPr lang="en-US"/>
              <a:t>Click to Add Title in Title Case</a:t>
            </a:r>
          </a:p>
        </p:txBody>
      </p:sp>
      <p:sp>
        <p:nvSpPr>
          <p:cNvPr id="4" name="Content Placeholder 10"/>
          <p:cNvSpPr>
            <a:spLocks noGrp="1"/>
          </p:cNvSpPr>
          <p:nvPr>
            <p:ph sz="quarter" idx="11" hasCustomPrompt="1"/>
          </p:nvPr>
        </p:nvSpPr>
        <p:spPr>
          <a:xfrm>
            <a:off x="9325232" y="334092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0" hasCustomPrompt="1"/>
          </p:nvPr>
        </p:nvSpPr>
        <p:spPr>
          <a:xfrm>
            <a:off x="1257300" y="334092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Content Placeholder 10"/>
          <p:cNvSpPr>
            <a:spLocks noGrp="1"/>
          </p:cNvSpPr>
          <p:nvPr>
            <p:ph sz="quarter" idx="12" hasCustomPrompt="1"/>
          </p:nvPr>
        </p:nvSpPr>
        <p:spPr>
          <a:xfrm>
            <a:off x="9325232" y="626535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7" name="Content Placeholder 10"/>
          <p:cNvSpPr>
            <a:spLocks noGrp="1"/>
          </p:cNvSpPr>
          <p:nvPr>
            <p:ph sz="quarter" idx="13" hasCustomPrompt="1"/>
          </p:nvPr>
        </p:nvSpPr>
        <p:spPr>
          <a:xfrm>
            <a:off x="1257300" y="6265354"/>
            <a:ext cx="7705468" cy="2537254"/>
          </a:xfrm>
          <a:prstGeom prst="roundRect">
            <a:avLst>
              <a:gd name="adj" fmla="val 0"/>
            </a:avLst>
          </a:prstGeom>
          <a:blipFill>
            <a:blip r:embed="rId3"/>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17" name="Text Placeholder 16">
            <a:extLst>
              <a:ext uri="{FF2B5EF4-FFF2-40B4-BE49-F238E27FC236}">
                <a16:creationId xmlns:a16="http://schemas.microsoft.com/office/drawing/2014/main" id="{D5B1069D-5DC2-C744-B745-510197B10AE9}"/>
              </a:ext>
            </a:extLst>
          </p:cNvPr>
          <p:cNvSpPr>
            <a:spLocks noGrp="1"/>
          </p:cNvSpPr>
          <p:nvPr>
            <p:ph type="body" sz="quarter" idx="15" hasCustomPrompt="1"/>
          </p:nvPr>
        </p:nvSpPr>
        <p:spPr>
          <a:xfrm>
            <a:off x="1257300" y="2119313"/>
            <a:ext cx="15773400" cy="779462"/>
          </a:xfrm>
          <a:prstGeom prst="rect">
            <a:avLst/>
          </a:prstGeom>
        </p:spPr>
        <p:txBody>
          <a:bodyPr anchor="ctr"/>
          <a:lstStyle>
            <a:lvl1pPr marL="0" marR="0" indent="0" algn="ctr" defTabSz="439502" rtl="0" eaLnBrk="1" fontAlgn="auto" latinLnBrk="0" hangingPunct="1">
              <a:lnSpc>
                <a:spcPct val="85000"/>
              </a:lnSpc>
              <a:spcBef>
                <a:spcPct val="0"/>
              </a:spcBef>
              <a:spcAft>
                <a:spcPts val="0"/>
              </a:spcAft>
              <a:buClrTx/>
              <a:buSzTx/>
              <a:buFontTx/>
              <a:buNone/>
              <a:tabLst/>
              <a:defRPr kumimoji="0" lang="en-US" sz="3525" b="0" i="0" u="none" strike="noStrike" kern="1200" cap="none" spc="0" normalizeH="0" baseline="0" noProof="0" dirty="0">
                <a:ln>
                  <a:noFill/>
                </a:ln>
                <a:solidFill>
                  <a:srgbClr val="E5E5E5">
                    <a:lumMod val="10000"/>
                  </a:srgbClr>
                </a:solidFill>
                <a:effectLst/>
                <a:uLnTx/>
                <a:uFillTx/>
                <a:ea typeface="PS TT Commons" charset="0"/>
                <a:cs typeface="PS TT Commons" charset="0"/>
              </a:defRPr>
            </a:lvl1p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200"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spTree>
    <p:extLst>
      <p:ext uri="{BB962C8B-B14F-4D97-AF65-F5344CB8AC3E}">
        <p14:creationId xmlns:p14="http://schemas.microsoft.com/office/powerpoint/2010/main" val="420944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range boxes: 5 item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a:t>Click to Add Title in Title Case</a:t>
            </a:r>
          </a:p>
        </p:txBody>
      </p:sp>
      <p:sp>
        <p:nvSpPr>
          <p:cNvPr id="3" name="Content Placeholder 10"/>
          <p:cNvSpPr>
            <a:spLocks noGrp="1"/>
          </p:cNvSpPr>
          <p:nvPr>
            <p:ph sz="quarter" idx="11" hasCustomPrompt="1"/>
          </p:nvPr>
        </p:nvSpPr>
        <p:spPr>
          <a:xfrm>
            <a:off x="6649267"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4" name="Content Placeholder 10"/>
          <p:cNvSpPr>
            <a:spLocks noGrp="1"/>
          </p:cNvSpPr>
          <p:nvPr>
            <p:ph sz="quarter" idx="10" hasCustomPrompt="1"/>
          </p:nvPr>
        </p:nvSpPr>
        <p:spPr>
          <a:xfrm>
            <a:off x="1257301"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5" name="Content Placeholder 10"/>
          <p:cNvSpPr>
            <a:spLocks noGrp="1"/>
          </p:cNvSpPr>
          <p:nvPr>
            <p:ph sz="quarter" idx="12" hasCustomPrompt="1"/>
          </p:nvPr>
        </p:nvSpPr>
        <p:spPr>
          <a:xfrm>
            <a:off x="12041231" y="3521334"/>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6" name="Content Placeholder 10"/>
          <p:cNvSpPr>
            <a:spLocks noGrp="1"/>
          </p:cNvSpPr>
          <p:nvPr>
            <p:ph sz="quarter" idx="13" hasCustomPrompt="1"/>
          </p:nvPr>
        </p:nvSpPr>
        <p:spPr>
          <a:xfrm>
            <a:off x="3752037" y="6659952"/>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7" name="Content Placeholder 10"/>
          <p:cNvSpPr>
            <a:spLocks noGrp="1"/>
          </p:cNvSpPr>
          <p:nvPr>
            <p:ph sz="quarter" idx="15" hasCustomPrompt="1"/>
          </p:nvPr>
        </p:nvSpPr>
        <p:spPr>
          <a:xfrm>
            <a:off x="9144001" y="6659952"/>
            <a:ext cx="4989470" cy="2685536"/>
          </a:xfrm>
          <a:prstGeom prst="roundRect">
            <a:avLst>
              <a:gd name="adj" fmla="val 0"/>
            </a:avLst>
          </a:prstGeom>
          <a:blipFill>
            <a:blip r:embed="rId2"/>
            <a:stretch>
              <a:fillRect/>
            </a:stretch>
          </a:blipFill>
        </p:spPr>
        <p:txBody>
          <a:bodyPr lIns="274320" tIns="274320" rIns="274320" bIns="274320" anchor="ctr">
            <a:normAutofit/>
          </a:bodyPr>
          <a:lstStyle>
            <a:lvl1pPr marL="0" indent="0" algn="ctr">
              <a:buNone/>
              <a:defRPr sz="3600" b="1" i="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to add text</a:t>
            </a:r>
          </a:p>
        </p:txBody>
      </p:sp>
      <p:sp>
        <p:nvSpPr>
          <p:cNvPr id="8" name="TextBox 7">
            <a:extLst>
              <a:ext uri="{FF2B5EF4-FFF2-40B4-BE49-F238E27FC236}">
                <a16:creationId xmlns:a16="http://schemas.microsoft.com/office/drawing/2014/main" id="{BF948382-B1EF-BE44-9997-91BBA24BACA8}"/>
              </a:ext>
            </a:extLst>
          </p:cNvPr>
          <p:cNvSpPr txBox="1"/>
          <p:nvPr userDrawn="1"/>
        </p:nvSpPr>
        <p:spPr>
          <a:xfrm>
            <a:off x="1257300" y="2213918"/>
            <a:ext cx="15773400" cy="765544"/>
          </a:xfrm>
          <a:prstGeom prst="rect">
            <a:avLst/>
          </a:prstGeom>
        </p:spPr>
        <p:txBody>
          <a:bodyPr vert="horz" wrap="square" lIns="0" tIns="32970" rIns="65939" bIns="32970" rtlCol="0" anchor="ctr" anchorCtr="0">
            <a:noAutofit/>
          </a:bodyPr>
          <a:lstStyle/>
          <a:p>
            <a:pPr marL="0" marR="0" indent="0" algn="ctr" defTabSz="439502" rtl="0" eaLnBrk="1" fontAlgn="auto" latinLnBrk="0" hangingPunct="1">
              <a:lnSpc>
                <a:spcPct val="85000"/>
              </a:lnSpc>
              <a:spcBef>
                <a:spcPct val="0"/>
              </a:spcBef>
              <a:spcAft>
                <a:spcPts val="0"/>
              </a:spcAft>
              <a:buClrTx/>
              <a:buSzTx/>
              <a:buFontTx/>
              <a:buNone/>
              <a:tabLst/>
            </a:pPr>
            <a:r>
              <a:rPr kumimoji="0" lang="en-US" sz="3525" b="0" i="0" u="none" strike="noStrike" kern="1200" cap="none" spc="0" normalizeH="0" baseline="0" noProof="0" dirty="0">
                <a:ln>
                  <a:noFill/>
                </a:ln>
                <a:solidFill>
                  <a:srgbClr val="E5E5E5">
                    <a:lumMod val="10000"/>
                  </a:srgbClr>
                </a:solidFill>
                <a:effectLst/>
                <a:uLnTx/>
                <a:uFillTx/>
                <a:latin typeface="+mn-lt"/>
                <a:ea typeface="PS TT Commons" charset="0"/>
                <a:cs typeface="PS TT Commons" charset="0"/>
              </a:rPr>
              <a:t>Intro text, if needed, goes here and here in sentence case. There is enough room for up to two line of text at this size. </a:t>
            </a:r>
          </a:p>
        </p:txBody>
      </p:sp>
      <p:pic>
        <p:nvPicPr>
          <p:cNvPr id="10" name="Picture 9">
            <a:extLst>
              <a:ext uri="{FF2B5EF4-FFF2-40B4-BE49-F238E27FC236}">
                <a16:creationId xmlns:a16="http://schemas.microsoft.com/office/drawing/2014/main" id="{160E7D13-373F-B04C-B929-F0DBB3E8FC5A}"/>
              </a:ext>
            </a:extLst>
          </p:cNvPr>
          <p:cNvPicPr>
            <a:picLocks noChangeAspect="1"/>
          </p:cNvPicPr>
          <p:nvPr userDrawn="1"/>
        </p:nvPicPr>
        <p:blipFill rotWithShape="1">
          <a:blip r:embed="rId3"/>
          <a:srcRect l="-1179" t="20419" r="68223" b="-13722"/>
          <a:stretch/>
        </p:blipFill>
        <p:spPr>
          <a:xfrm flipH="1" flipV="1">
            <a:off x="-1" y="4910985"/>
            <a:ext cx="2133597" cy="5376013"/>
          </a:xfrm>
          <a:prstGeom prst="rect">
            <a:avLst/>
          </a:prstGeom>
        </p:spPr>
      </p:pic>
    </p:spTree>
    <p:extLst>
      <p:ext uri="{BB962C8B-B14F-4D97-AF65-F5344CB8AC3E}">
        <p14:creationId xmlns:p14="http://schemas.microsoft.com/office/powerpoint/2010/main" val="1306698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itle or Image Left | Content Right">
    <p:spTree>
      <p:nvGrpSpPr>
        <p:cNvPr id="1" name=""/>
        <p:cNvGrpSpPr/>
        <p:nvPr/>
      </p:nvGrpSpPr>
      <p:grpSpPr>
        <a:xfrm>
          <a:off x="0" y="0"/>
          <a:ext cx="0" cy="0"/>
          <a:chOff x="0" y="0"/>
          <a:chExt cx="0" cy="0"/>
        </a:xfrm>
      </p:grpSpPr>
      <p:sp>
        <p:nvSpPr>
          <p:cNvPr id="9" name="Content Placeholder 2"/>
          <p:cNvSpPr>
            <a:spLocks noGrp="1"/>
          </p:cNvSpPr>
          <p:nvPr>
            <p:ph sz="quarter" idx="14" hasCustomPrompt="1"/>
          </p:nvPr>
        </p:nvSpPr>
        <p:spPr>
          <a:xfrm>
            <a:off x="833121" y="1349829"/>
            <a:ext cx="5384802" cy="7587346"/>
          </a:xfrm>
          <a:prstGeom prst="rect">
            <a:avLst/>
          </a:prstGeom>
        </p:spPr>
        <p:txBody>
          <a:bodyPr anchor="ctr">
            <a:normAutofit/>
          </a:bodyPr>
          <a:lstStyle>
            <a:lvl1pPr algn="r">
              <a:lnSpc>
                <a:spcPct val="100000"/>
              </a:lnSpc>
              <a:defRPr sz="5400" b="0" i="0">
                <a:latin typeface="+mj-lt"/>
                <a:ea typeface="Calibri" panose="020F0502020204030204" pitchFamily="34" charset="0"/>
                <a:cs typeface="Calibri" panose="020F0502020204030204" pitchFamily="34" charset="0"/>
              </a:defRPr>
            </a:lvl1pPr>
          </a:lstStyle>
          <a:p>
            <a:pPr lvl="0"/>
            <a:r>
              <a:rPr lang="en-US" dirty="0"/>
              <a:t>Click to Add Title or Click Icon to Add Graphic</a:t>
            </a:r>
          </a:p>
        </p:txBody>
      </p:sp>
      <p:cxnSp>
        <p:nvCxnSpPr>
          <p:cNvPr id="5" name="Straight Connector 4"/>
          <p:cNvCxnSpPr/>
          <p:nvPr/>
        </p:nvCxnSpPr>
        <p:spPr>
          <a:xfrm>
            <a:off x="6913880" y="703581"/>
            <a:ext cx="0" cy="8879842"/>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6" name="Text Placeholder 7"/>
          <p:cNvSpPr>
            <a:spLocks noGrp="1"/>
          </p:cNvSpPr>
          <p:nvPr>
            <p:ph type="body" sz="quarter" idx="10" hasCustomPrompt="1"/>
          </p:nvPr>
        </p:nvSpPr>
        <p:spPr>
          <a:xfrm>
            <a:off x="7609840" y="1349829"/>
            <a:ext cx="9763760" cy="7587346"/>
          </a:xfrm>
          <a:prstGeom prst="rect">
            <a:avLst/>
          </a:prstGeom>
        </p:spPr>
        <p:txBody>
          <a:bodyPr lIns="0" anchor="ctr">
            <a:normAutofit/>
          </a:bodyPr>
          <a:lstStyle>
            <a:lvl1pPr algn="l">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08138" indent="-284163" algn="l">
              <a:tabLst/>
              <a:defRPr sz="3400" b="0" i="0">
                <a:solidFill>
                  <a:schemeClr val="tx1"/>
                </a:solidFill>
                <a:latin typeface="+mn-lt"/>
                <a:ea typeface="Calibri" panose="020F0502020204030204" pitchFamily="34" charset="0"/>
                <a:cs typeface="Calibri" panose="020F0502020204030204" pitchFamily="34" charset="0"/>
              </a:defRPr>
            </a:lvl4pPr>
            <a:lvl5pPr marL="1905000" indent="-260350" algn="l">
              <a:tabLst/>
              <a:defRPr sz="3400" b="0" i="0">
                <a:solidFill>
                  <a:schemeClr val="tx1"/>
                </a:solidFill>
                <a:latin typeface="+mn-lt"/>
                <a:ea typeface="Calibri" panose="020F0502020204030204" pitchFamily="34" charset="0"/>
                <a:cs typeface="Calibri" panose="020F050202020403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C6ED9FDD-A716-B844-B0A8-FEFB96D5E208}"/>
              </a:ext>
            </a:extLst>
          </p:cNvPr>
          <p:cNvPicPr>
            <a:picLocks noChangeAspect="1"/>
          </p:cNvPicPr>
          <p:nvPr userDrawn="1"/>
        </p:nvPicPr>
        <p:blipFill rotWithShape="1">
          <a:blip r:embed="rId2">
            <a:alphaModFix amt="54000"/>
          </a:blip>
          <a:srcRect t="18980"/>
          <a:stretch/>
        </p:blipFill>
        <p:spPr>
          <a:xfrm>
            <a:off x="13036551" y="-1"/>
            <a:ext cx="4692650" cy="35255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0" end="0"/>
                                            </p:txEl>
                                          </p:spTgt>
                                        </p:tgtEl>
                                        <p:attrNameLst>
                                          <p:attrName>ppt_c</p:attrName>
                                        </p:attrNameLst>
                                      </p:cBhvr>
                                      <p:to>
                                        <a:schemeClr val="tx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1" end="1"/>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2" end="2"/>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3" end="3"/>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6">
                                            <p:txEl>
                                              <p:pRg st="4" end="4"/>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bldLvl="5">
        <p:tmplLst>
          <p:tmpl lvl="1">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2"/>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2"/>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2"/>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2"/>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6"/>
                        </p:tgtEl>
                        <p:attrNameLst>
                          <p:attrName>style.visibility</p:attrName>
                        </p:attrNameLst>
                      </p:cBhvr>
                      <p:to>
                        <p:strVal val="visible"/>
                      </p:to>
                    </p:set>
                  </p:childTnLst>
                  <p:subTnLst>
                    <p:animClr clrSpc="rgb" dir="cw">
                      <p:cBhvr override="childStyle">
                        <p:cTn dur="1" fill="hold" display="0" masterRel="nextClick" afterEffect="1"/>
                        <p:tgtEl>
                          <p:spTgt spid="6"/>
                        </p:tgtEl>
                        <p:attrNameLst>
                          <p:attrName>ppt_c</p:attrName>
                        </p:attrNameLst>
                      </p:cBhvr>
                      <p:to>
                        <a:schemeClr val="tx2"/>
                      </p:to>
                    </p:animClr>
                  </p:sub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Title or Image Left |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7937E-1F6E-4748-B7B4-7B58CEB11A1E}"/>
              </a:ext>
            </a:extLst>
          </p:cNvPr>
          <p:cNvSpPr>
            <a:spLocks noGrp="1"/>
          </p:cNvSpPr>
          <p:nvPr>
            <p:ph type="title" hasCustomPrompt="1"/>
          </p:nvPr>
        </p:nvSpPr>
        <p:spPr/>
        <p:txBody>
          <a:bodyPr/>
          <a:lstStyle>
            <a:lvl1pPr>
              <a:defRPr baseline="0"/>
            </a:lvl1pPr>
          </a:lstStyle>
          <a:p>
            <a:r>
              <a:rPr lang="en-US" dirty="0"/>
              <a:t>Title Goes Here in Title Case</a:t>
            </a:r>
          </a:p>
        </p:txBody>
      </p:sp>
      <p:sp>
        <p:nvSpPr>
          <p:cNvPr id="3" name="Content Placeholder 2">
            <a:extLst>
              <a:ext uri="{FF2B5EF4-FFF2-40B4-BE49-F238E27FC236}">
                <a16:creationId xmlns:a16="http://schemas.microsoft.com/office/drawing/2014/main" id="{7AE5B6AF-0944-49FB-913E-31C7E9779510}"/>
              </a:ext>
            </a:extLst>
          </p:cNvPr>
          <p:cNvSpPr>
            <a:spLocks noGrp="1"/>
          </p:cNvSpPr>
          <p:nvPr>
            <p:ph sz="half" idx="1" hasCustomPrompt="1"/>
          </p:nvPr>
        </p:nvSpPr>
        <p:spPr>
          <a:xfrm>
            <a:off x="1257299" y="2438401"/>
            <a:ext cx="5245102" cy="6827046"/>
          </a:xfrm>
          <a:prstGeom prst="rect">
            <a:avLst/>
          </a:prstGeom>
        </p:spPr>
        <p:txBody>
          <a:bodyPr anchor="ctr">
            <a:normAutofit/>
          </a:bodyPr>
          <a:lstStyle>
            <a:lvl1pPr algn="r">
              <a:defRPr sz="5400" b="0" baseline="0">
                <a:latin typeface="+mj-lt"/>
              </a:defRPr>
            </a:lvl1pPr>
          </a:lstStyle>
          <a:p>
            <a:pPr lvl="0"/>
            <a:r>
              <a:rPr lang="en-US" dirty="0"/>
              <a:t>Click to add title or click icon to add graphic</a:t>
            </a:r>
          </a:p>
        </p:txBody>
      </p:sp>
      <p:cxnSp>
        <p:nvCxnSpPr>
          <p:cNvPr id="8" name="Straight Connector 7"/>
          <p:cNvCxnSpPr/>
          <p:nvPr/>
        </p:nvCxnSpPr>
        <p:spPr>
          <a:xfrm>
            <a:off x="7076440" y="2438401"/>
            <a:ext cx="0" cy="6827046"/>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7" name="Text Placeholder 7"/>
          <p:cNvSpPr>
            <a:spLocks noGrp="1"/>
          </p:cNvSpPr>
          <p:nvPr>
            <p:ph type="body" sz="quarter" idx="10" hasCustomPrompt="1"/>
          </p:nvPr>
        </p:nvSpPr>
        <p:spPr>
          <a:xfrm>
            <a:off x="7609840" y="2438401"/>
            <a:ext cx="9763760" cy="6827046"/>
          </a:xfrm>
          <a:prstGeom prst="rect">
            <a:avLst/>
          </a:prstGeom>
        </p:spPr>
        <p:txBody>
          <a:bodyPr lIns="0" anchor="ctr">
            <a:normAutofit/>
          </a:bodyPr>
          <a:lstStyle>
            <a:lvl1pPr algn="l">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08138" indent="-284163" algn="l">
              <a:tabLst/>
              <a:defRPr sz="3400" b="0" i="0">
                <a:solidFill>
                  <a:schemeClr val="tx1"/>
                </a:solidFill>
                <a:latin typeface="+mn-lt"/>
                <a:ea typeface="Calibri" panose="020F0502020204030204" pitchFamily="34" charset="0"/>
                <a:cs typeface="Calibri" panose="020F0502020204030204" pitchFamily="34" charset="0"/>
              </a:defRPr>
            </a:lvl4pPr>
            <a:lvl5pPr marL="1905000" indent="-260350" algn="l">
              <a:tabLst/>
              <a:defRPr sz="3400" b="0" i="0">
                <a:solidFill>
                  <a:schemeClr val="tx1"/>
                </a:solidFill>
                <a:latin typeface="+mn-lt"/>
                <a:ea typeface="Calibri" panose="020F0502020204030204" pitchFamily="34" charset="0"/>
                <a:cs typeface="Calibri" panose="020F0502020204030204" pitchFamily="34" charset="0"/>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a:extLst>
              <a:ext uri="{FF2B5EF4-FFF2-40B4-BE49-F238E27FC236}">
                <a16:creationId xmlns:a16="http://schemas.microsoft.com/office/drawing/2014/main" id="{CCA7E7F6-DBC8-674B-97A8-E2A3735DA17B}"/>
              </a:ext>
            </a:extLst>
          </p:cNvPr>
          <p:cNvPicPr>
            <a:picLocks noChangeAspect="1"/>
          </p:cNvPicPr>
          <p:nvPr userDrawn="1"/>
        </p:nvPicPr>
        <p:blipFill rotWithShape="1">
          <a:blip r:embed="rId2">
            <a:alphaModFix amt="60000"/>
          </a:blip>
          <a:srcRect l="33604"/>
          <a:stretch/>
        </p:blipFill>
        <p:spPr>
          <a:xfrm flipH="1">
            <a:off x="15972060" y="135467"/>
            <a:ext cx="2315937" cy="563456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0" end="0"/>
                                            </p:txEl>
                                          </p:spTgt>
                                        </p:tgtEl>
                                        <p:attrNameLst>
                                          <p:attrName>ppt_c</p:attrName>
                                        </p:attrNameLst>
                                      </p:cBhvr>
                                      <p:to>
                                        <a:schemeClr val="tx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1" end="1"/>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2" end="2"/>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3" end="3"/>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1"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7">
                                            <p:txEl>
                                              <p:pRg st="4" end="4"/>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1" uiExpand="1" build="p" bldLvl="5">
        <p:tmplLst>
          <p:tmpl lvl="1">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2"/>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2"/>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2"/>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2"/>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7"/>
                        </p:tgtEl>
                        <p:attrNameLst>
                          <p:attrName>style.visibility</p:attrName>
                        </p:attrNameLst>
                      </p:cBhvr>
                      <p:to>
                        <p:strVal val="visible"/>
                      </p:to>
                    </p:set>
                  </p:childTnLst>
                  <p:subTnLst>
                    <p:animClr clrSpc="rgb" dir="cw">
                      <p:cBhvr override="childStyle">
                        <p:cTn dur="1" fill="hold" display="0" masterRel="nextClick" afterEffect="1"/>
                        <p:tgtEl>
                          <p:spTgt spid="7"/>
                        </p:tgtEl>
                        <p:attrNameLst>
                          <p:attrName>ppt_c</p:attrName>
                        </p:attrNameLst>
                      </p:cBhvr>
                      <p:to>
                        <a:schemeClr val="tx2"/>
                      </p:to>
                    </p:animClr>
                  </p:sub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C152-5D1F-47B5-8951-616F8DA0C126}"/>
              </a:ext>
            </a:extLst>
          </p:cNvPr>
          <p:cNvSpPr>
            <a:spLocks noGrp="1"/>
          </p:cNvSpPr>
          <p:nvPr>
            <p:ph type="title" hasCustomPrompt="1"/>
          </p:nvPr>
        </p:nvSpPr>
        <p:spPr/>
        <p:txBody>
          <a:bodyPr/>
          <a:lstStyle>
            <a:lvl1pPr>
              <a:defRPr baseline="0">
                <a:latin typeface="+mj-lt"/>
              </a:defRPr>
            </a:lvl1pPr>
          </a:lstStyle>
          <a:p>
            <a:r>
              <a:rPr lang="en-US" dirty="0"/>
              <a:t>Add Slide Title in Title Case</a:t>
            </a:r>
          </a:p>
        </p:txBody>
      </p:sp>
      <p:pic>
        <p:nvPicPr>
          <p:cNvPr id="3" name="Picture 2">
            <a:extLst>
              <a:ext uri="{FF2B5EF4-FFF2-40B4-BE49-F238E27FC236}">
                <a16:creationId xmlns:a16="http://schemas.microsoft.com/office/drawing/2014/main" id="{E181B6B9-12AB-7647-BCCF-D00581D5EAB5}"/>
              </a:ext>
            </a:extLst>
          </p:cNvPr>
          <p:cNvPicPr>
            <a:picLocks noChangeAspect="1"/>
          </p:cNvPicPr>
          <p:nvPr userDrawn="1"/>
        </p:nvPicPr>
        <p:blipFill rotWithShape="1">
          <a:blip r:embed="rId2"/>
          <a:srcRect b="80621"/>
          <a:stretch/>
        </p:blipFill>
        <p:spPr>
          <a:xfrm>
            <a:off x="0" y="0"/>
            <a:ext cx="18288000" cy="169817"/>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hree Edge Bleed Image Left | Content Right">
    <p:spTree>
      <p:nvGrpSpPr>
        <p:cNvPr id="1" name=""/>
        <p:cNvGrpSpPr/>
        <p:nvPr/>
      </p:nvGrpSpPr>
      <p:grpSpPr>
        <a:xfrm>
          <a:off x="0" y="0"/>
          <a:ext cx="0" cy="0"/>
          <a:chOff x="0" y="0"/>
          <a:chExt cx="0" cy="0"/>
        </a:xfrm>
      </p:grpSpPr>
      <p:sp>
        <p:nvSpPr>
          <p:cNvPr id="3" name="Text Placeholder 16"/>
          <p:cNvSpPr>
            <a:spLocks noGrp="1"/>
          </p:cNvSpPr>
          <p:nvPr>
            <p:ph type="body" sz="quarter" idx="12" hasCustomPrompt="1"/>
          </p:nvPr>
        </p:nvSpPr>
        <p:spPr>
          <a:xfrm>
            <a:off x="8046720" y="1436914"/>
            <a:ext cx="9509760" cy="7413176"/>
          </a:xfrm>
          <a:prstGeom prst="rect">
            <a:avLst/>
          </a:prstGeom>
        </p:spPr>
        <p:txBody>
          <a:bodyPr anchor="ctr">
            <a:normAutofit/>
          </a:bodyPr>
          <a:lstStyle>
            <a:lvl1pPr algn="l">
              <a:lnSpc>
                <a:spcPct val="100000"/>
              </a:lnSpc>
              <a:defRPr sz="3400" b="0" i="0" baseline="0">
                <a:solidFill>
                  <a:schemeClr val="tx1"/>
                </a:solidFill>
                <a:latin typeface="+mn-lt"/>
                <a:ea typeface="Calibri" panose="020F0502020204030204" pitchFamily="34" charset="0"/>
                <a:cs typeface="Calibri" panose="020F0502020204030204" pitchFamily="34" charset="0"/>
              </a:defRPr>
            </a:lvl1pPr>
            <a:lvl2pPr algn="l">
              <a:buSzPct val="100000"/>
              <a:defRPr sz="3400" b="0" i="0">
                <a:solidFill>
                  <a:schemeClr val="tx1"/>
                </a:solidFill>
                <a:latin typeface="+mn-lt"/>
                <a:ea typeface="Calibri" panose="020F0502020204030204" pitchFamily="34" charset="0"/>
                <a:cs typeface="Calibri" panose="020F0502020204030204" pitchFamily="34" charset="0"/>
              </a:defRPr>
            </a:lvl2pPr>
            <a:lvl3pPr marL="1206500" indent="-312738" algn="l">
              <a:tabLst/>
              <a:defRPr sz="3400" b="0" i="0">
                <a:solidFill>
                  <a:schemeClr val="tx1"/>
                </a:solidFill>
                <a:latin typeface="+mn-lt"/>
                <a:ea typeface="Calibri" panose="020F0502020204030204" pitchFamily="34" charset="0"/>
                <a:cs typeface="Calibri" panose="020F0502020204030204" pitchFamily="34" charset="0"/>
              </a:defRPr>
            </a:lvl3pPr>
            <a:lvl4pPr marL="1671638" indent="-347663" algn="l">
              <a:tabLst/>
              <a:defRPr sz="3400" b="0" i="0">
                <a:solidFill>
                  <a:schemeClr val="tx1"/>
                </a:solidFill>
                <a:latin typeface="+mn-lt"/>
                <a:ea typeface="Calibri" panose="020F0502020204030204" pitchFamily="34" charset="0"/>
                <a:cs typeface="Calibri" panose="020F0502020204030204" pitchFamily="34" charset="0"/>
              </a:defRPr>
            </a:lvl4pPr>
            <a:lvl5pPr marL="1946275" indent="-301625" algn="l">
              <a:tabLst/>
              <a:defRPr sz="3400" b="0" i="0">
                <a:solidFill>
                  <a:schemeClr val="tx1"/>
                </a:solidFill>
                <a:latin typeface="+mn-lt"/>
                <a:ea typeface="Calibri" panose="020F0502020204030204" pitchFamily="34" charset="0"/>
                <a:cs typeface="Calibri" panose="020F0502020204030204" pitchFamily="34"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8"/>
          <p:cNvSpPr>
            <a:spLocks noGrp="1"/>
          </p:cNvSpPr>
          <p:nvPr>
            <p:ph type="pic" sz="quarter" idx="13" hasCustomPrompt="1"/>
          </p:nvPr>
        </p:nvSpPr>
        <p:spPr>
          <a:xfrm>
            <a:off x="1" y="0"/>
            <a:ext cx="7233918" cy="10287000"/>
          </a:xfrm>
          <a:prstGeom prst="rect">
            <a:avLst/>
          </a:prstGeom>
          <a:solidFill>
            <a:schemeClr val="bg1"/>
          </a:solidFill>
        </p:spPr>
        <p:txBody>
          <a:bodyPr anchor="ctr">
            <a:normAutofit/>
          </a:bodyPr>
          <a:lstStyle>
            <a:lvl1pPr algn="ctr">
              <a:defRPr sz="4600" b="0" i="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Click Icon</a:t>
            </a:r>
            <a:br>
              <a:rPr lang="en-US" dirty="0"/>
            </a:br>
            <a:r>
              <a:rPr lang="en-US" dirty="0"/>
              <a:t>to Add Graphic</a:t>
            </a:r>
          </a:p>
        </p:txBody>
      </p:sp>
      <p:pic>
        <p:nvPicPr>
          <p:cNvPr id="5" name="Picture 4">
            <a:extLst>
              <a:ext uri="{FF2B5EF4-FFF2-40B4-BE49-F238E27FC236}">
                <a16:creationId xmlns:a16="http://schemas.microsoft.com/office/drawing/2014/main" id="{275C0BBB-7290-C147-8C70-0D3046DDFA9A}"/>
              </a:ext>
            </a:extLst>
          </p:cNvPr>
          <p:cNvPicPr>
            <a:picLocks noChangeAspect="1"/>
          </p:cNvPicPr>
          <p:nvPr userDrawn="1"/>
        </p:nvPicPr>
        <p:blipFill rotWithShape="1">
          <a:blip r:embed="rId2"/>
          <a:srcRect t="32248" r="21104"/>
          <a:stretch/>
        </p:blipFill>
        <p:spPr>
          <a:xfrm>
            <a:off x="14173199" y="0"/>
            <a:ext cx="4114801" cy="3415769"/>
          </a:xfrm>
          <a:prstGeom prst="rect">
            <a:avLst/>
          </a:prstGeom>
        </p:spPr>
      </p:pic>
    </p:spTree>
    <p:extLst>
      <p:ext uri="{BB962C8B-B14F-4D97-AF65-F5344CB8AC3E}">
        <p14:creationId xmlns:p14="http://schemas.microsoft.com/office/powerpoint/2010/main" val="848130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0" end="0"/>
                                            </p:txEl>
                                          </p:spTgt>
                                        </p:tgtEl>
                                        <p:attrNameLst>
                                          <p:attrName>ppt_c</p:attrName>
                                        </p:attrNameLst>
                                      </p:cBhvr>
                                      <p:to>
                                        <a:schemeClr val="tx2"/>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1" end="1"/>
                                            </p:txEl>
                                          </p:spTgt>
                                        </p:tgtEl>
                                        <p:attrNameLst>
                                          <p:attrName>ppt_c</p:attrName>
                                        </p:attrNameLst>
                                      </p:cBhvr>
                                      <p:to>
                                        <a:schemeClr val="tx2"/>
                                      </p:to>
                                    </p:animClr>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2" end="2"/>
                                            </p:txEl>
                                          </p:spTgt>
                                        </p:tgtEl>
                                        <p:attrNameLst>
                                          <p:attrName>ppt_c</p:attrName>
                                        </p:attrNameLst>
                                      </p:cBhvr>
                                      <p:to>
                                        <a:schemeClr val="tx2"/>
                                      </p:to>
                                    </p:animClr>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3" end="3"/>
                                            </p:txEl>
                                          </p:spTgt>
                                        </p:tgtEl>
                                        <p:attrNameLst>
                                          <p:attrName>ppt_c</p:attrName>
                                        </p:attrNameLst>
                                      </p:cBhvr>
                                      <p:to>
                                        <a:schemeClr val="tx2"/>
                                      </p:to>
                                    </p:animClr>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subTnLst>
                                    <p:animClr clrSpc="rgb" dir="cw">
                                      <p:cBhvr override="childStyle">
                                        <p:cTn dur="1" fill="hold" display="0" masterRel="nextClick" afterEffect="1"/>
                                        <p:tgtEl>
                                          <p:spTgt spid="3">
                                            <p:txEl>
                                              <p:pRg st="4" end="4"/>
                                            </p:txEl>
                                          </p:spTgt>
                                        </p:tgtEl>
                                        <p:attrNameLst>
                                          <p:attrName>ppt_c</p:attrName>
                                        </p:attrNameLst>
                                      </p:cBhvr>
                                      <p:to>
                                        <a:schemeClr val="tx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3">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4">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 lvl="5">
            <p:tnLst>
              <p:par>
                <p:cTn presetID="1"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childTnLst>
                  <p:subTnLst>
                    <p:animClr clrSpc="rgb" dir="cw">
                      <p:cBhvr override="childStyle">
                        <p:cTn dur="1" fill="hold" display="0" masterRel="nextClick" afterEffect="1"/>
                        <p:tgtEl>
                          <p:spTgt spid="3"/>
                        </p:tgtEl>
                        <p:attrNameLst>
                          <p:attrName>ppt_c</p:attrName>
                        </p:attrNameLst>
                      </p:cBhvr>
                      <p:to>
                        <a:schemeClr val="tx2"/>
                      </p:to>
                    </p:animClr>
                  </p:sub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omparison: 2 list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Goes Here in Title Case</a:t>
            </a:r>
          </a:p>
        </p:txBody>
      </p:sp>
      <p:cxnSp>
        <p:nvCxnSpPr>
          <p:cNvPr id="3" name="Straight Connector 2"/>
          <p:cNvCxnSpPr/>
          <p:nvPr/>
        </p:nvCxnSpPr>
        <p:spPr>
          <a:xfrm>
            <a:off x="9144000" y="2447291"/>
            <a:ext cx="0" cy="6960870"/>
          </a:xfrm>
          <a:prstGeom prst="line">
            <a:avLst/>
          </a:prstGeom>
          <a:ln w="22225">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sp>
        <p:nvSpPr>
          <p:cNvPr id="4" name="Text Placeholder 6"/>
          <p:cNvSpPr>
            <a:spLocks noGrp="1"/>
          </p:cNvSpPr>
          <p:nvPr>
            <p:ph type="body" sz="quarter" idx="10" hasCustomPrompt="1"/>
          </p:nvPr>
        </p:nvSpPr>
        <p:spPr>
          <a:xfrm>
            <a:off x="809750" y="2447291"/>
            <a:ext cx="7927848" cy="675646"/>
          </a:xfrm>
          <a:prstGeom prst="rect">
            <a:avLst/>
          </a:prstGeom>
        </p:spPr>
        <p:txBody>
          <a:bodyPr>
            <a:noAutofit/>
          </a:bodyPr>
          <a:lstStyle>
            <a:lvl1pPr algn="r">
              <a:defRPr sz="3800" b="1" i="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Compare first thing</a:t>
            </a:r>
          </a:p>
        </p:txBody>
      </p:sp>
      <p:sp>
        <p:nvSpPr>
          <p:cNvPr id="5" name="Text Placeholder 3"/>
          <p:cNvSpPr>
            <a:spLocks noGrp="1"/>
          </p:cNvSpPr>
          <p:nvPr>
            <p:ph type="body" sz="quarter" idx="15" hasCustomPrompt="1"/>
          </p:nvPr>
        </p:nvSpPr>
        <p:spPr>
          <a:xfrm>
            <a:off x="809749" y="3352800"/>
            <a:ext cx="7927851" cy="5892800"/>
          </a:xfrm>
          <a:prstGeom prst="rect">
            <a:avLst/>
          </a:prstGeom>
        </p:spPr>
        <p:txBody>
          <a:bodyPr>
            <a:normAutofit/>
          </a:bodyPr>
          <a:lstStyle>
            <a:lvl1pPr marL="0" marR="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200" b="0" i="0">
                <a:latin typeface="+mn-lt"/>
                <a:ea typeface="Calibri" panose="020F0502020204030204" pitchFamily="34" charset="0"/>
                <a:cs typeface="Calibri" panose="020F0502020204030204" pitchFamily="34" charset="0"/>
              </a:defRPr>
            </a:lvl1pPr>
          </a:lstStyle>
          <a:p>
            <a:pPr lvl="0"/>
            <a:r>
              <a:rPr lang="en-US" dirty="0"/>
              <a:t>Point number 1</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2</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3</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4</a:t>
            </a:r>
          </a:p>
          <a:p>
            <a:pPr marL="0" marR="0" lvl="0" indent="0" algn="r"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Point number 5</a:t>
            </a:r>
          </a:p>
          <a:p>
            <a:pPr lvl="0"/>
            <a:endParaRPr lang="en-US" dirty="0"/>
          </a:p>
        </p:txBody>
      </p:sp>
      <p:sp>
        <p:nvSpPr>
          <p:cNvPr id="7" name="Text Placeholder 6"/>
          <p:cNvSpPr>
            <a:spLocks noGrp="1"/>
          </p:cNvSpPr>
          <p:nvPr>
            <p:ph type="body" sz="quarter" idx="16" hasCustomPrompt="1"/>
          </p:nvPr>
        </p:nvSpPr>
        <p:spPr>
          <a:xfrm>
            <a:off x="9550401" y="2447291"/>
            <a:ext cx="7927848" cy="675646"/>
          </a:xfrm>
          <a:prstGeom prst="rect">
            <a:avLst/>
          </a:prstGeom>
        </p:spPr>
        <p:txBody>
          <a:bodyPr lIns="0">
            <a:noAutofit/>
          </a:bodyPr>
          <a:lstStyle>
            <a:lvl1pPr algn="l">
              <a:defRPr sz="3800" b="1" i="0" baseline="0">
                <a:solidFill>
                  <a:schemeClr val="accent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Compare second thing</a:t>
            </a:r>
          </a:p>
        </p:txBody>
      </p:sp>
      <p:sp>
        <p:nvSpPr>
          <p:cNvPr id="8" name="Text Placeholder 3"/>
          <p:cNvSpPr>
            <a:spLocks noGrp="1"/>
          </p:cNvSpPr>
          <p:nvPr>
            <p:ph type="body" sz="quarter" idx="17" hasCustomPrompt="1"/>
          </p:nvPr>
        </p:nvSpPr>
        <p:spPr>
          <a:xfrm>
            <a:off x="9550403" y="3352800"/>
            <a:ext cx="7927848" cy="5892800"/>
          </a:xfrm>
          <a:prstGeom prst="rect">
            <a:avLst/>
          </a:prstGeom>
        </p:spPr>
        <p:txBody>
          <a:bodyPr>
            <a:normAutofit/>
          </a:bodyPr>
          <a:lstStyle>
            <a:lvl1pPr marL="0" marR="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sz="3200" b="0" i="0" baseline="0">
                <a:latin typeface="+mn-lt"/>
                <a:ea typeface="Calibri" panose="020F0502020204030204" pitchFamily="34" charset="0"/>
                <a:cs typeface="Calibri" panose="020F0502020204030204" pitchFamily="34" charset="0"/>
              </a:defRPr>
            </a:lvl1pPr>
          </a:lstStyle>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1</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2</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3</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4</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r>
              <a:rPr lang="en-US" dirty="0"/>
              <a:t>Counterpoint number 5</a:t>
            </a:r>
          </a:p>
          <a:p>
            <a:pPr marL="0" marR="0" lvl="0" indent="0" algn="l" defTabSz="878982" rtl="0" eaLnBrk="1" fontAlgn="auto" latinLnBrk="0" hangingPunct="1">
              <a:lnSpc>
                <a:spcPct val="90000"/>
              </a:lnSpc>
              <a:spcBef>
                <a:spcPts val="2700"/>
              </a:spcBef>
              <a:spcAft>
                <a:spcPts val="0"/>
              </a:spcAft>
              <a:buClrTx/>
              <a:buSzPct val="75000"/>
              <a:buFont typeface="Myriad Pro" panose="020B0503030403020204" pitchFamily="34" charset="0"/>
              <a:buNone/>
              <a:tabLst/>
              <a:defRPr/>
            </a:pPr>
            <a:endParaRPr lang="en-US" dirty="0"/>
          </a:p>
          <a:p>
            <a:pPr lvl="0"/>
            <a:endParaRPr lang="en-US" dirty="0"/>
          </a:p>
        </p:txBody>
      </p:sp>
      <p:pic>
        <p:nvPicPr>
          <p:cNvPr id="9" name="Picture 8">
            <a:extLst>
              <a:ext uri="{FF2B5EF4-FFF2-40B4-BE49-F238E27FC236}">
                <a16:creationId xmlns:a16="http://schemas.microsoft.com/office/drawing/2014/main" id="{13885359-E2EA-724A-9273-B4FB286CF749}"/>
              </a:ext>
            </a:extLst>
          </p:cNvPr>
          <p:cNvPicPr>
            <a:picLocks noChangeAspect="1"/>
          </p:cNvPicPr>
          <p:nvPr userDrawn="1"/>
        </p:nvPicPr>
        <p:blipFill rotWithShape="1">
          <a:blip r:embed="rId2"/>
          <a:srcRect l="31652" b="23039"/>
          <a:stretch/>
        </p:blipFill>
        <p:spPr>
          <a:xfrm>
            <a:off x="0" y="4460671"/>
            <a:ext cx="2259433" cy="5826330"/>
          </a:xfrm>
          <a:prstGeom prst="rect">
            <a:avLst/>
          </a:prstGeom>
        </p:spPr>
      </p:pic>
    </p:spTree>
    <p:extLst>
      <p:ext uri="{BB962C8B-B14F-4D97-AF65-F5344CB8AC3E}">
        <p14:creationId xmlns:p14="http://schemas.microsoft.com/office/powerpoint/2010/main" val="172820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childTnLst>
                </p:cTn>
              </p:par>
            </p:tnLst>
          </p:tmpl>
        </p:tmplLst>
      </p:bldP>
      <p:bldP spid="8" grpId="0" build="p">
        <p:tmplLst>
          <p:tmpl lvl="1">
            <p:tnLst>
              <p:par>
                <p:cTn presetID="1"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Quotation | short">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1583695"/>
            <a:ext cx="15057120" cy="3902706"/>
          </a:xfrm>
        </p:spPr>
        <p:txBody>
          <a:bodyPr anchor="b">
            <a:normAutofit/>
          </a:bodyPr>
          <a:lstStyle>
            <a:lvl1pPr marL="0"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Calibri" panose="020F0502020204030204" pitchFamily="34" charset="0"/>
                <a:ea typeface="Calibri" panose="020F0502020204030204" pitchFamily="34" charset="0"/>
                <a:cs typeface="Calibri" panose="020F0502020204030204" pitchFamily="34" charset="0"/>
              </a:defRPr>
            </a:lvl1pPr>
          </a:lstStyle>
          <a:p>
            <a:r>
              <a:rPr lang="en-US" dirty="0"/>
              <a:t>“Insert a short quote here”</a:t>
            </a:r>
          </a:p>
        </p:txBody>
      </p:sp>
      <p:sp>
        <p:nvSpPr>
          <p:cNvPr id="4" name="Text Placeholder 4"/>
          <p:cNvSpPr>
            <a:spLocks noGrp="1"/>
          </p:cNvSpPr>
          <p:nvPr>
            <p:ph type="body" sz="quarter" idx="10" hasCustomPrompt="1"/>
          </p:nvPr>
        </p:nvSpPr>
        <p:spPr>
          <a:xfrm>
            <a:off x="1615440" y="5807714"/>
            <a:ext cx="15057120" cy="816608"/>
          </a:xfrm>
          <a:prstGeom prst="rect">
            <a:avLst/>
          </a:prstGeom>
        </p:spPr>
        <p:txBody>
          <a:bodyPr>
            <a:normAutofit/>
          </a:bodyPr>
          <a:lstStyle>
            <a:lvl1pPr marL="0" indent="0">
              <a:buNone/>
              <a:defRPr sz="3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 Quote credit</a:t>
            </a:r>
          </a:p>
        </p:txBody>
      </p:sp>
      <p:pic>
        <p:nvPicPr>
          <p:cNvPr id="5" name="Picture 4">
            <a:extLst>
              <a:ext uri="{FF2B5EF4-FFF2-40B4-BE49-F238E27FC236}">
                <a16:creationId xmlns:a16="http://schemas.microsoft.com/office/drawing/2014/main" id="{17C0FDD4-C0FE-9E47-B10C-5EA6D7FD6619}"/>
              </a:ext>
            </a:extLst>
          </p:cNvPr>
          <p:cNvPicPr>
            <a:picLocks noChangeAspect="1"/>
          </p:cNvPicPr>
          <p:nvPr userDrawn="1"/>
        </p:nvPicPr>
        <p:blipFill rotWithShape="1">
          <a:blip r:embed="rId2"/>
          <a:srcRect t="23597"/>
          <a:stretch/>
        </p:blipFill>
        <p:spPr>
          <a:xfrm>
            <a:off x="11971867" y="0"/>
            <a:ext cx="6739466" cy="4582757"/>
          </a:xfrm>
          <a:prstGeom prst="rect">
            <a:avLst/>
          </a:prstGeom>
        </p:spPr>
      </p:pic>
      <p:pic>
        <p:nvPicPr>
          <p:cNvPr id="6" name="Picture 5">
            <a:extLst>
              <a:ext uri="{FF2B5EF4-FFF2-40B4-BE49-F238E27FC236}">
                <a16:creationId xmlns:a16="http://schemas.microsoft.com/office/drawing/2014/main" id="{2AA4C2FA-0D93-5A42-8793-A36DF820931D}"/>
              </a:ext>
            </a:extLst>
          </p:cNvPr>
          <p:cNvPicPr>
            <a:picLocks noChangeAspect="1"/>
          </p:cNvPicPr>
          <p:nvPr userDrawn="1"/>
        </p:nvPicPr>
        <p:blipFill rotWithShape="1">
          <a:blip r:embed="rId3"/>
          <a:srcRect b="43983"/>
          <a:stretch/>
        </p:blipFill>
        <p:spPr>
          <a:xfrm>
            <a:off x="938106" y="6641255"/>
            <a:ext cx="6732693" cy="3645745"/>
          </a:xfrm>
          <a:prstGeom prst="rect">
            <a:avLst/>
          </a:prstGeom>
        </p:spPr>
      </p:pic>
    </p:spTree>
    <p:extLst>
      <p:ext uri="{BB962C8B-B14F-4D97-AF65-F5344CB8AC3E}">
        <p14:creationId xmlns:p14="http://schemas.microsoft.com/office/powerpoint/2010/main" val="1295726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Quotation | Long">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1563375"/>
            <a:ext cx="15057120" cy="5101586"/>
          </a:xfrm>
        </p:spPr>
        <p:txBody>
          <a:bodyPr anchor="b">
            <a:normAutofit/>
          </a:bodyPr>
          <a:lstStyle>
            <a:lvl1pPr marL="20638"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mj-lt"/>
                <a:ea typeface="Calibri" panose="020F0502020204030204" pitchFamily="34" charset="0"/>
                <a:cs typeface="Calibri" panose="020F0502020204030204" pitchFamily="34" charset="0"/>
              </a:defRPr>
            </a:lvl1pPr>
          </a:lstStyle>
          <a:p>
            <a:r>
              <a:rPr lang="en-US" dirty="0"/>
              <a:t>“Insert a longer quote here”</a:t>
            </a:r>
          </a:p>
        </p:txBody>
      </p:sp>
      <p:sp>
        <p:nvSpPr>
          <p:cNvPr id="4" name="Text Placeholder 4"/>
          <p:cNvSpPr>
            <a:spLocks noGrp="1"/>
          </p:cNvSpPr>
          <p:nvPr>
            <p:ph type="body" sz="quarter" idx="10" hasCustomPrompt="1"/>
          </p:nvPr>
        </p:nvSpPr>
        <p:spPr>
          <a:xfrm>
            <a:off x="1615440" y="6925314"/>
            <a:ext cx="15057120" cy="816608"/>
          </a:xfrm>
          <a:prstGeom prst="rect">
            <a:avLst/>
          </a:prstGeom>
        </p:spPr>
        <p:txBody>
          <a:bodyPr>
            <a:normAutofit/>
          </a:bodyPr>
          <a:lstStyle>
            <a:lvl1pPr marL="0" indent="0">
              <a:buNone/>
              <a:defRPr sz="3400" b="0" i="0" baseline="0">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 Quote credit</a:t>
            </a:r>
          </a:p>
        </p:txBody>
      </p:sp>
      <p:pic>
        <p:nvPicPr>
          <p:cNvPr id="5" name="Picture 4">
            <a:extLst>
              <a:ext uri="{FF2B5EF4-FFF2-40B4-BE49-F238E27FC236}">
                <a16:creationId xmlns:a16="http://schemas.microsoft.com/office/drawing/2014/main" id="{B2DF8C99-213D-8B41-AE1F-A2C17EBFF321}"/>
              </a:ext>
            </a:extLst>
          </p:cNvPr>
          <p:cNvPicPr>
            <a:picLocks noChangeAspect="1"/>
          </p:cNvPicPr>
          <p:nvPr userDrawn="1"/>
        </p:nvPicPr>
        <p:blipFill rotWithShape="1">
          <a:blip r:embed="rId2"/>
          <a:srcRect t="35113" r="12963"/>
          <a:stretch/>
        </p:blipFill>
        <p:spPr>
          <a:xfrm>
            <a:off x="13512800" y="0"/>
            <a:ext cx="4775200" cy="3168365"/>
          </a:xfrm>
          <a:prstGeom prst="rect">
            <a:avLst/>
          </a:prstGeom>
        </p:spPr>
      </p:pic>
      <p:pic>
        <p:nvPicPr>
          <p:cNvPr id="6" name="Picture 5">
            <a:extLst>
              <a:ext uri="{FF2B5EF4-FFF2-40B4-BE49-F238E27FC236}">
                <a16:creationId xmlns:a16="http://schemas.microsoft.com/office/drawing/2014/main" id="{2B2CA8CC-A912-3E49-9DBD-567CB800F4FC}"/>
              </a:ext>
            </a:extLst>
          </p:cNvPr>
          <p:cNvPicPr>
            <a:picLocks noChangeAspect="1"/>
          </p:cNvPicPr>
          <p:nvPr userDrawn="1"/>
        </p:nvPicPr>
        <p:blipFill rotWithShape="1">
          <a:blip r:embed="rId3"/>
          <a:srcRect l="18680" b="43983"/>
          <a:stretch/>
        </p:blipFill>
        <p:spPr>
          <a:xfrm>
            <a:off x="-1" y="7494007"/>
            <a:ext cx="4194387" cy="2792993"/>
          </a:xfrm>
          <a:prstGeom prst="rect">
            <a:avLst/>
          </a:prstGeom>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efinition">
    <p:spTree>
      <p:nvGrpSpPr>
        <p:cNvPr id="1" name=""/>
        <p:cNvGrpSpPr/>
        <p:nvPr/>
      </p:nvGrpSpPr>
      <p:grpSpPr>
        <a:xfrm>
          <a:off x="0" y="0"/>
          <a:ext cx="0" cy="0"/>
          <a:chOff x="0" y="0"/>
          <a:chExt cx="0" cy="0"/>
        </a:xfrm>
      </p:grpSpPr>
      <p:sp>
        <p:nvSpPr>
          <p:cNvPr id="3" name="Title 12"/>
          <p:cNvSpPr>
            <a:spLocks noGrp="1"/>
          </p:cNvSpPr>
          <p:nvPr>
            <p:ph type="title" hasCustomPrompt="1"/>
          </p:nvPr>
        </p:nvSpPr>
        <p:spPr>
          <a:xfrm>
            <a:off x="1615440" y="2885440"/>
            <a:ext cx="15057120" cy="1178560"/>
          </a:xfrm>
        </p:spPr>
        <p:txBody>
          <a:bodyPr anchor="b">
            <a:normAutofit/>
          </a:bodyPr>
          <a:lstStyle>
            <a:lvl1pPr marL="0" marR="0" indent="0" algn="l" defTabSz="1172006" rtl="0" eaLnBrk="1" fontAlgn="auto" latinLnBrk="0" hangingPunct="1">
              <a:lnSpc>
                <a:spcPct val="100000"/>
              </a:lnSpc>
              <a:spcBef>
                <a:spcPct val="0"/>
              </a:spcBef>
              <a:spcAft>
                <a:spcPts val="0"/>
              </a:spcAft>
              <a:buClrTx/>
              <a:buSzTx/>
              <a:buFontTx/>
              <a:buNone/>
              <a:tabLst/>
              <a:defRPr lang="en-US" sz="6600" b="0" i="0" baseline="0" smtClean="0">
                <a:solidFill>
                  <a:schemeClr val="accent2"/>
                </a:solidFill>
                <a:effectLst/>
                <a:latin typeface="+mj-lt"/>
                <a:ea typeface="Calibri" panose="020F0502020204030204" pitchFamily="34" charset="0"/>
                <a:cs typeface="Calibri" panose="020F0502020204030204" pitchFamily="34" charset="0"/>
              </a:defRPr>
            </a:lvl1pPr>
          </a:lstStyle>
          <a:p>
            <a:r>
              <a:rPr lang="en-US" dirty="0"/>
              <a:t>Word to define</a:t>
            </a:r>
          </a:p>
        </p:txBody>
      </p:sp>
      <p:sp>
        <p:nvSpPr>
          <p:cNvPr id="4" name="Text Placeholder 4"/>
          <p:cNvSpPr>
            <a:spLocks noGrp="1"/>
          </p:cNvSpPr>
          <p:nvPr>
            <p:ph type="body" sz="quarter" idx="10" hasCustomPrompt="1"/>
          </p:nvPr>
        </p:nvSpPr>
        <p:spPr>
          <a:xfrm>
            <a:off x="1615440" y="4344673"/>
            <a:ext cx="15057120" cy="3945886"/>
          </a:xfrm>
          <a:prstGeom prst="rect">
            <a:avLst/>
          </a:prstGeom>
        </p:spPr>
        <p:txBody>
          <a:bodyPr>
            <a:normAutofit/>
          </a:bodyPr>
          <a:lstStyle>
            <a:lvl1pPr marL="0" indent="0">
              <a:buNone/>
              <a:defRPr sz="3400" b="0" i="0" spc="0" baseline="0">
                <a:latin typeface="+mn-lt"/>
                <a:ea typeface="Calibri" panose="020F0502020204030204" pitchFamily="34" charset="0"/>
                <a:cs typeface="Calibri" panose="020F0502020204030204" pitchFamily="34" charset="0"/>
              </a:defRPr>
            </a:lvl1pPr>
          </a:lstStyle>
          <a:p>
            <a:pPr lvl="0"/>
            <a:r>
              <a:rPr lang="en-US" dirty="0"/>
              <a:t>Add definition here</a:t>
            </a:r>
          </a:p>
        </p:txBody>
      </p:sp>
      <p:sp>
        <p:nvSpPr>
          <p:cNvPr id="8" name="Text Placeholder 7"/>
          <p:cNvSpPr>
            <a:spLocks noGrp="1"/>
          </p:cNvSpPr>
          <p:nvPr>
            <p:ph type="body" sz="quarter" idx="12" hasCustomPrompt="1"/>
          </p:nvPr>
        </p:nvSpPr>
        <p:spPr>
          <a:xfrm>
            <a:off x="1616076" y="9227832"/>
            <a:ext cx="13278094" cy="638175"/>
          </a:xfrm>
          <a:prstGeom prst="rect">
            <a:avLst/>
          </a:prstGeom>
          <a:solidFill>
            <a:schemeClr val="bg1"/>
          </a:solidFill>
        </p:spPr>
        <p:txBody>
          <a:bodyPr anchor="ctr">
            <a:noAutofit/>
          </a:bodyPr>
          <a:lstStyle>
            <a:lvl1pPr>
              <a:defRPr sz="2400" b="0" i="0" baseline="0">
                <a:solidFill>
                  <a:schemeClr val="tx2"/>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Citation: Author/Source, Title, Link/Short </a:t>
            </a:r>
            <a:r>
              <a:rPr lang="en-US" dirty="0" err="1"/>
              <a:t>Url</a:t>
            </a:r>
            <a:endParaRPr lang="en-US" dirty="0"/>
          </a:p>
        </p:txBody>
      </p:sp>
      <p:pic>
        <p:nvPicPr>
          <p:cNvPr id="5" name="Picture 4">
            <a:extLst>
              <a:ext uri="{FF2B5EF4-FFF2-40B4-BE49-F238E27FC236}">
                <a16:creationId xmlns:a16="http://schemas.microsoft.com/office/drawing/2014/main" id="{0CA48632-2020-3948-8FB8-6C6AB2764466}"/>
              </a:ext>
            </a:extLst>
          </p:cNvPr>
          <p:cNvPicPr>
            <a:picLocks noChangeAspect="1"/>
          </p:cNvPicPr>
          <p:nvPr userDrawn="1"/>
        </p:nvPicPr>
        <p:blipFill rotWithShape="1">
          <a:blip r:embed="rId2">
            <a:alphaModFix amt="69000"/>
          </a:blip>
          <a:srcRect l="23866" b="36655"/>
          <a:stretch/>
        </p:blipFill>
        <p:spPr>
          <a:xfrm rot="10800000">
            <a:off x="14894170" y="-1"/>
            <a:ext cx="3393830" cy="4561417"/>
          </a:xfrm>
          <a:prstGeom prst="rect">
            <a:avLst/>
          </a:prstGeom>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0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891A4BF-D30B-DA4F-A35F-396350B24DDE}"/>
              </a:ext>
            </a:extLst>
          </p:cNvPr>
          <p:cNvPicPr>
            <a:picLocks noChangeAspect="1"/>
          </p:cNvPicPr>
          <p:nvPr userDrawn="1"/>
        </p:nvPicPr>
        <p:blipFill rotWithShape="1">
          <a:blip r:embed="rId2"/>
          <a:srcRect b="80621"/>
          <a:stretch/>
        </p:blipFill>
        <p:spPr>
          <a:xfrm>
            <a:off x="0" y="0"/>
            <a:ext cx="18288000" cy="169817"/>
          </a:xfrm>
          <a:prstGeom prst="rect">
            <a:avLst/>
          </a:prstGeom>
        </p:spPr>
      </p:pic>
    </p:spTree>
    <p:extLst>
      <p:ext uri="{BB962C8B-B14F-4D97-AF65-F5344CB8AC3E}">
        <p14:creationId xmlns:p14="http://schemas.microsoft.com/office/powerpoint/2010/main" val="16240134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Closing | Whit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5DCAA67-1202-E14E-86FA-1F81591E6A95}"/>
              </a:ext>
            </a:extLst>
          </p:cNvPr>
          <p:cNvSpPr/>
          <p:nvPr userDrawn="1"/>
        </p:nvSpPr>
        <p:spPr>
          <a:xfrm>
            <a:off x="0" y="0"/>
            <a:ext cx="18288000" cy="10287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2817BA8-2A27-1F43-903E-125B2DC919D8}"/>
              </a:ext>
            </a:extLst>
          </p:cNvPr>
          <p:cNvPicPr>
            <a:picLocks noChangeAspect="1"/>
          </p:cNvPicPr>
          <p:nvPr userDrawn="1"/>
        </p:nvPicPr>
        <p:blipFill>
          <a:blip r:embed="rId2"/>
          <a:stretch>
            <a:fillRect/>
          </a:stretch>
        </p:blipFill>
        <p:spPr>
          <a:xfrm>
            <a:off x="6164217" y="3932695"/>
            <a:ext cx="5959566" cy="2421610"/>
          </a:xfrm>
          <a:prstGeom prst="rect">
            <a:avLst/>
          </a:prstGeom>
        </p:spPr>
      </p:pic>
    </p:spTree>
    <p:extLst>
      <p:ext uri="{BB962C8B-B14F-4D97-AF65-F5344CB8AC3E}">
        <p14:creationId xmlns:p14="http://schemas.microsoft.com/office/powerpoint/2010/main" val="3904353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with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E97B63-6EBE-7E4E-8415-7FF12A2E3C86}"/>
              </a:ext>
            </a:extLst>
          </p:cNvPr>
          <p:cNvPicPr>
            <a:picLocks noChangeAspect="1"/>
          </p:cNvPicPr>
          <p:nvPr userDrawn="1"/>
        </p:nvPicPr>
        <p:blipFill>
          <a:blip r:embed="rId2"/>
          <a:stretch>
            <a:fillRect/>
          </a:stretch>
        </p:blipFill>
        <p:spPr>
          <a:xfrm>
            <a:off x="0" y="0"/>
            <a:ext cx="18288000" cy="2578100"/>
          </a:xfrm>
          <a:prstGeom prst="rect">
            <a:avLst/>
          </a:prstGeom>
        </p:spPr>
      </p:pic>
      <p:sp>
        <p:nvSpPr>
          <p:cNvPr id="2" name="Title 1">
            <a:extLst>
              <a:ext uri="{FF2B5EF4-FFF2-40B4-BE49-F238E27FC236}">
                <a16:creationId xmlns:a16="http://schemas.microsoft.com/office/drawing/2014/main" id="{C2BBC152-5D1F-47B5-8951-616F8DA0C126}"/>
              </a:ext>
            </a:extLst>
          </p:cNvPr>
          <p:cNvSpPr>
            <a:spLocks noGrp="1"/>
          </p:cNvSpPr>
          <p:nvPr>
            <p:ph type="title" hasCustomPrompt="1"/>
          </p:nvPr>
        </p:nvSpPr>
        <p:spPr/>
        <p:txBody>
          <a:bodyPr/>
          <a:lstStyle>
            <a:lvl1pPr>
              <a:defRPr baseline="0">
                <a:solidFill>
                  <a:schemeClr val="bg1"/>
                </a:solidFill>
                <a:latin typeface="+mj-lt"/>
              </a:defRPr>
            </a:lvl1pPr>
          </a:lstStyle>
          <a:p>
            <a:r>
              <a:rPr lang="en-US" dirty="0"/>
              <a:t>Add Slide Title in Title Case</a:t>
            </a:r>
          </a:p>
        </p:txBody>
      </p:sp>
    </p:spTree>
    <p:extLst>
      <p:ext uri="{BB962C8B-B14F-4D97-AF65-F5344CB8AC3E}">
        <p14:creationId xmlns:p14="http://schemas.microsoft.com/office/powerpoint/2010/main" val="715995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Important Statement">
    <p:bg>
      <p:bgPr>
        <a:solidFill>
          <a:schemeClr val="accent2"/>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69E7375-3EFC-9C41-9D9A-CE9E7C27F1AF}"/>
              </a:ext>
            </a:extLst>
          </p:cNvPr>
          <p:cNvPicPr>
            <a:picLocks noChangeAspect="1"/>
          </p:cNvPicPr>
          <p:nvPr userDrawn="1"/>
        </p:nvPicPr>
        <p:blipFill>
          <a:blip r:embed="rId2"/>
          <a:srcRect/>
          <a:stretch/>
        </p:blipFill>
        <p:spPr>
          <a:xfrm>
            <a:off x="0" y="0"/>
            <a:ext cx="18288000" cy="10287000"/>
          </a:xfrm>
          <a:prstGeom prst="rect">
            <a:avLst/>
          </a:prstGeom>
        </p:spPr>
      </p:pic>
      <p:sp>
        <p:nvSpPr>
          <p:cNvPr id="2" name="Title 1"/>
          <p:cNvSpPr>
            <a:spLocks noGrp="1"/>
          </p:cNvSpPr>
          <p:nvPr>
            <p:ph type="title" hasCustomPrompt="1"/>
          </p:nvPr>
        </p:nvSpPr>
        <p:spPr>
          <a:xfrm>
            <a:off x="2149642" y="1751488"/>
            <a:ext cx="13988716" cy="6784024"/>
          </a:xfrm>
        </p:spPr>
        <p:txBody>
          <a:bodyPr/>
          <a:lstStyle>
            <a:lvl1pPr>
              <a:lnSpc>
                <a:spcPct val="100000"/>
              </a:lnSpc>
              <a:defRPr sz="6600" baseline="0">
                <a:solidFill>
                  <a:schemeClr val="bg1"/>
                </a:solidFill>
              </a:defRPr>
            </a:lvl1pPr>
          </a:lstStyle>
          <a:p>
            <a:r>
              <a:rPr lang="en-US" dirty="0"/>
              <a:t>This is a short but important statement for extra emphasis. Use sparingly. </a:t>
            </a:r>
            <a:br>
              <a:rPr lang="en-US" dirty="0"/>
            </a:br>
            <a:r>
              <a:rPr lang="en-US" dirty="0"/>
              <a:t>No more than one per every 20 slides.</a:t>
            </a:r>
            <a:br>
              <a:rPr lang="en-US" dirty="0"/>
            </a:br>
            <a:r>
              <a:rPr lang="en-US" dirty="0"/>
              <a:t>Keep the font size as its preset and don’t enlarge the box. If more room is needed create an additional slide. </a:t>
            </a:r>
          </a:p>
        </p:txBody>
      </p:sp>
      <p:pic>
        <p:nvPicPr>
          <p:cNvPr id="7" name="Picture 6">
            <a:extLst>
              <a:ext uri="{FF2B5EF4-FFF2-40B4-BE49-F238E27FC236}">
                <a16:creationId xmlns:a16="http://schemas.microsoft.com/office/drawing/2014/main" id="{B5FC6D84-4291-5643-A79F-C7B08E6A3325}"/>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491568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verview or Summary 1">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217556-5B66-934A-A210-E9AD55C17E74}"/>
              </a:ext>
            </a:extLst>
          </p:cNvPr>
          <p:cNvPicPr>
            <a:picLocks noChangeAspect="1"/>
          </p:cNvPicPr>
          <p:nvPr userDrawn="1"/>
        </p:nvPicPr>
        <p:blipFill>
          <a:blip r:embed="rId2"/>
          <a:srcRect/>
          <a:stretch/>
        </p:blipFill>
        <p:spPr>
          <a:xfrm>
            <a:off x="0" y="0"/>
            <a:ext cx="7210514" cy="10286999"/>
          </a:xfrm>
          <a:prstGeom prst="rect">
            <a:avLst/>
          </a:prstGeom>
        </p:spPr>
      </p:pic>
      <p:sp>
        <p:nvSpPr>
          <p:cNvPr id="17" name="Text Placeholder 16"/>
          <p:cNvSpPr>
            <a:spLocks noGrp="1"/>
          </p:cNvSpPr>
          <p:nvPr>
            <p:ph type="body" sz="quarter" idx="12" hasCustomPrompt="1"/>
          </p:nvPr>
        </p:nvSpPr>
        <p:spPr>
          <a:xfrm>
            <a:off x="7772399" y="944863"/>
            <a:ext cx="9694961" cy="8080604"/>
          </a:xfrm>
          <a:prstGeom prst="rect">
            <a:avLst/>
          </a:prstGeom>
        </p:spPr>
        <p:txBody>
          <a:bodyPr lIns="0" anchor="ctr">
            <a:normAutofit/>
          </a:bodyPr>
          <a:lstStyle>
            <a:lvl1pPr algn="l">
              <a:lnSpc>
                <a:spcPct val="100000"/>
              </a:lnSpc>
              <a:defRPr sz="3600" baseline="0">
                <a:solidFill>
                  <a:schemeClr val="tx1"/>
                </a:solidFill>
                <a:latin typeface="+mn-lt"/>
              </a:defRPr>
            </a:lvl1pPr>
            <a:lvl2pPr algn="l">
              <a:buClr>
                <a:schemeClr val="accent1"/>
              </a:buClr>
              <a:buSzPct val="100000"/>
              <a:defRPr sz="3600" b="0" i="0">
                <a:solidFill>
                  <a:schemeClr val="tx1"/>
                </a:solidFill>
                <a:latin typeface="+mn-lt"/>
                <a:ea typeface="Gotham Book" panose="02000604040000020004" pitchFamily="50" charset="0"/>
                <a:cs typeface="Gotham Book" panose="02000604040000020004" pitchFamily="50" charset="0"/>
              </a:defRPr>
            </a:lvl2pPr>
            <a:lvl3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3pPr>
            <a:lvl4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4pPr>
            <a:lvl5pPr marL="2057350" indent="-411948" algn="l">
              <a:buClr>
                <a:schemeClr val="accent1"/>
              </a:buClr>
              <a:buSzPct val="85000"/>
              <a:buFont typeface="MyriadPro-Semibold" charset="0"/>
              <a:buChar char="–"/>
              <a:defRPr sz="36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1115674" y="2930883"/>
            <a:ext cx="4721900" cy="4108563"/>
          </a:xfrm>
          <a:prstGeom prst="rect">
            <a:avLst/>
          </a:prstGeom>
        </p:spPr>
        <p:txBody>
          <a:bodyPr anchor="ctr" anchorCtr="0">
            <a:normAutofit/>
          </a:bodyPr>
          <a:lstStyle>
            <a:lvl1pPr marL="0" indent="0" algn="ctr">
              <a:buNone/>
              <a:defRPr sz="4800" baseline="0">
                <a:solidFill>
                  <a:schemeClr val="bg1"/>
                </a:solidFill>
                <a:latin typeface="+mj-lt"/>
              </a:defRPr>
            </a:lvl1pPr>
            <a:lvl2pPr marL="445610" indent="0" algn="ctr">
              <a:buNone/>
              <a:defRPr sz="5400">
                <a:latin typeface="+mj-lt"/>
              </a:defRPr>
            </a:lvl2pPr>
            <a:lvl3pPr marL="894264" indent="0" algn="ctr">
              <a:buNone/>
              <a:defRPr sz="5400">
                <a:latin typeface="+mj-lt"/>
              </a:defRPr>
            </a:lvl3pPr>
            <a:lvl4pPr marL="1323975" indent="0" algn="ctr">
              <a:buNone/>
              <a:defRPr sz="5400">
                <a:latin typeface="+mj-lt"/>
              </a:defRPr>
            </a:lvl4pPr>
            <a:lvl5pPr marL="1645443" indent="0" algn="ctr">
              <a:buNone/>
              <a:defRPr sz="5400">
                <a:latin typeface="+mj-lt"/>
              </a:defRPr>
            </a:lvl5pPr>
          </a:lstStyle>
          <a:p>
            <a:pPr lvl="0"/>
            <a:r>
              <a:rPr lang="en-US" dirty="0"/>
              <a:t>Slide Title Goes Here and Here</a:t>
            </a:r>
          </a:p>
        </p:txBody>
      </p:sp>
      <p:sp>
        <p:nvSpPr>
          <p:cNvPr id="2" name="TextBox 1">
            <a:extLst>
              <a:ext uri="{FF2B5EF4-FFF2-40B4-BE49-F238E27FC236}">
                <a16:creationId xmlns:a16="http://schemas.microsoft.com/office/drawing/2014/main" id="{11DD0FE6-36C7-E84B-9243-5FFE8E97718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Text animations are pre-built into this slide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verview or Summary 2">
    <p:spTree>
      <p:nvGrpSpPr>
        <p:cNvPr id="1" name=""/>
        <p:cNvGrpSpPr/>
        <p:nvPr/>
      </p:nvGrpSpPr>
      <p:grpSpPr>
        <a:xfrm>
          <a:off x="0" y="0"/>
          <a:ext cx="0" cy="0"/>
          <a:chOff x="0" y="0"/>
          <a:chExt cx="0" cy="0"/>
        </a:xfrm>
      </p:grpSpPr>
      <p:sp>
        <p:nvSpPr>
          <p:cNvPr id="17" name="Text Placeholder 16"/>
          <p:cNvSpPr>
            <a:spLocks noGrp="1"/>
          </p:cNvSpPr>
          <p:nvPr>
            <p:ph type="body" sz="quarter" idx="12" hasCustomPrompt="1"/>
          </p:nvPr>
        </p:nvSpPr>
        <p:spPr>
          <a:xfrm>
            <a:off x="7772399" y="944863"/>
            <a:ext cx="9694961" cy="8080604"/>
          </a:xfrm>
          <a:prstGeom prst="rect">
            <a:avLst/>
          </a:prstGeom>
        </p:spPr>
        <p:txBody>
          <a:bodyPr lIns="0" anchor="ctr">
            <a:normAutofit/>
          </a:bodyPr>
          <a:lstStyle>
            <a:lvl1pPr algn="l">
              <a:lnSpc>
                <a:spcPct val="100000"/>
              </a:lnSpc>
              <a:defRPr sz="3600" baseline="0">
                <a:solidFill>
                  <a:schemeClr val="tx1"/>
                </a:solidFill>
                <a:latin typeface="+mn-lt"/>
              </a:defRPr>
            </a:lvl1pPr>
            <a:lvl2pPr algn="l">
              <a:buClr>
                <a:schemeClr val="accent1"/>
              </a:buClr>
              <a:buSzPct val="100000"/>
              <a:defRPr sz="3600" b="0" i="0">
                <a:solidFill>
                  <a:schemeClr val="tx1"/>
                </a:solidFill>
                <a:latin typeface="+mn-lt"/>
                <a:ea typeface="Gotham Book" panose="02000604040000020004" pitchFamily="50" charset="0"/>
                <a:cs typeface="Gotham Book" panose="02000604040000020004" pitchFamily="50" charset="0"/>
              </a:defRPr>
            </a:lvl2pPr>
            <a:lvl3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3pPr>
            <a:lvl4pPr algn="l">
              <a:buClr>
                <a:schemeClr val="accent1"/>
              </a:buClr>
              <a:defRPr sz="3600" b="0" i="0">
                <a:solidFill>
                  <a:schemeClr val="tx1"/>
                </a:solidFill>
                <a:latin typeface="+mn-lt"/>
                <a:ea typeface="Gotham Book" panose="02000604040000020004" pitchFamily="50" charset="0"/>
                <a:cs typeface="Gotham Book" panose="02000604040000020004" pitchFamily="50" charset="0"/>
              </a:defRPr>
            </a:lvl4pPr>
            <a:lvl5pPr marL="2057350" indent="-411948" algn="l">
              <a:buClr>
                <a:schemeClr val="accent1"/>
              </a:buClr>
              <a:buSzPct val="85000"/>
              <a:buFont typeface="MyriadPro-Semibold" charset="0"/>
              <a:buChar char="–"/>
              <a:defRPr sz="3600" b="0" i="0">
                <a:solidFill>
                  <a:schemeClr val="tx1"/>
                </a:solidFill>
                <a:latin typeface="+mn-lt"/>
                <a:ea typeface="Gotham Book" panose="02000604040000020004" pitchFamily="50" charset="0"/>
                <a:cs typeface="Gotham Book" panose="02000604040000020004" pitchFamily="50" charset="0"/>
              </a:defRPr>
            </a:lvl5pPr>
            <a:lvl6pPr>
              <a:defRPr>
                <a:solidFill>
                  <a:schemeClr val="accent1"/>
                </a:solidFill>
              </a:defRPr>
            </a:lvl6pPr>
            <a:lvl7pPr>
              <a:defRPr>
                <a:solidFill>
                  <a:schemeClr val="accent1"/>
                </a:solidFill>
              </a:defRPr>
            </a:lvl7pPr>
            <a:lvl8pPr>
              <a:defRPr>
                <a:solidFill>
                  <a:schemeClr val="accent1"/>
                </a:solidFill>
              </a:defRPr>
            </a:lvl8pPr>
            <a:lvl9pPr>
              <a:defRPr>
                <a:solidFill>
                  <a:schemeClr val="accent1"/>
                </a:solidFill>
              </a:defRPr>
            </a:lvl9pPr>
          </a:lstStyle>
          <a:p>
            <a:pPr lvl="0"/>
            <a:r>
              <a:rPr lang="en-US" dirty="0"/>
              <a:t>Add bullet points here</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9"/>
          <p:cNvSpPr>
            <a:spLocks noGrp="1"/>
          </p:cNvSpPr>
          <p:nvPr>
            <p:ph type="body" sz="quarter" idx="13" hasCustomPrompt="1"/>
          </p:nvPr>
        </p:nvSpPr>
        <p:spPr>
          <a:xfrm>
            <a:off x="1115674" y="2930883"/>
            <a:ext cx="4721900" cy="4108563"/>
          </a:xfrm>
          <a:prstGeom prst="rect">
            <a:avLst/>
          </a:prstGeom>
        </p:spPr>
        <p:txBody>
          <a:bodyPr anchor="ctr" anchorCtr="0">
            <a:normAutofit/>
          </a:bodyPr>
          <a:lstStyle>
            <a:lvl1pPr marL="0" indent="0" algn="ctr">
              <a:buNone/>
              <a:defRPr sz="4800" baseline="0">
                <a:solidFill>
                  <a:sysClr val="windowText" lastClr="000000"/>
                </a:solidFill>
                <a:latin typeface="+mj-lt"/>
              </a:defRPr>
            </a:lvl1pPr>
            <a:lvl2pPr marL="445610" indent="0" algn="ctr">
              <a:buNone/>
              <a:defRPr sz="5400">
                <a:latin typeface="+mj-lt"/>
              </a:defRPr>
            </a:lvl2pPr>
            <a:lvl3pPr marL="894264" indent="0" algn="ctr">
              <a:buNone/>
              <a:defRPr sz="5400">
                <a:latin typeface="+mj-lt"/>
              </a:defRPr>
            </a:lvl3pPr>
            <a:lvl4pPr marL="1323975" indent="0" algn="ctr">
              <a:buNone/>
              <a:defRPr sz="5400">
                <a:latin typeface="+mj-lt"/>
              </a:defRPr>
            </a:lvl4pPr>
            <a:lvl5pPr marL="1645443" indent="0" algn="ctr">
              <a:buNone/>
              <a:defRPr sz="5400">
                <a:latin typeface="+mj-lt"/>
              </a:defRPr>
            </a:lvl5pPr>
          </a:lstStyle>
          <a:p>
            <a:pPr lvl="0"/>
            <a:r>
              <a:rPr lang="en-US" dirty="0"/>
              <a:t>Slide Title Goes Here and Here</a:t>
            </a:r>
          </a:p>
        </p:txBody>
      </p:sp>
      <p:sp>
        <p:nvSpPr>
          <p:cNvPr id="2" name="TextBox 1">
            <a:extLst>
              <a:ext uri="{FF2B5EF4-FFF2-40B4-BE49-F238E27FC236}">
                <a16:creationId xmlns:a16="http://schemas.microsoft.com/office/drawing/2014/main" id="{11DD0FE6-36C7-E84B-9243-5FFE8E977184}"/>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Text animations are pre-built into this slide</a:t>
            </a:r>
          </a:p>
        </p:txBody>
      </p:sp>
      <p:cxnSp>
        <p:nvCxnSpPr>
          <p:cNvPr id="6" name="Straight Connector 5">
            <a:extLst>
              <a:ext uri="{FF2B5EF4-FFF2-40B4-BE49-F238E27FC236}">
                <a16:creationId xmlns:a16="http://schemas.microsoft.com/office/drawing/2014/main" id="{E91A3361-1AD6-6641-BFE2-27E4701738EE}"/>
              </a:ext>
            </a:extLst>
          </p:cNvPr>
          <p:cNvCxnSpPr>
            <a:cxnSpLocks/>
          </p:cNvCxnSpPr>
          <p:nvPr userDrawn="1"/>
        </p:nvCxnSpPr>
        <p:spPr>
          <a:xfrm>
            <a:off x="7100574" y="944863"/>
            <a:ext cx="0" cy="8317670"/>
          </a:xfrm>
          <a:prstGeom prst="line">
            <a:avLst/>
          </a:prstGeom>
          <a:ln w="19050">
            <a:solidFill>
              <a:schemeClr val="accent2"/>
            </a:solidFill>
            <a:headEnd type="none"/>
            <a:tailEnd type="none"/>
          </a:ln>
          <a:effectLst/>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19D2F1F-3344-FD4F-881C-AB3BAB3C0C3C}"/>
              </a:ext>
            </a:extLst>
          </p:cNvPr>
          <p:cNvPicPr>
            <a:picLocks noChangeAspect="1"/>
          </p:cNvPicPr>
          <p:nvPr userDrawn="1"/>
        </p:nvPicPr>
        <p:blipFill rotWithShape="1">
          <a:blip r:embed="rId2"/>
          <a:srcRect t="28195"/>
          <a:stretch/>
        </p:blipFill>
        <p:spPr>
          <a:xfrm>
            <a:off x="2197204" y="0"/>
            <a:ext cx="5984900" cy="4154234"/>
          </a:xfrm>
          <a:prstGeom prst="rect">
            <a:avLst/>
          </a:prstGeom>
        </p:spPr>
      </p:pic>
      <p:pic>
        <p:nvPicPr>
          <p:cNvPr id="11" name="Picture 10">
            <a:extLst>
              <a:ext uri="{FF2B5EF4-FFF2-40B4-BE49-F238E27FC236}">
                <a16:creationId xmlns:a16="http://schemas.microsoft.com/office/drawing/2014/main" id="{925A905C-3DE3-BF4D-8349-8B6972BE8A10}"/>
              </a:ext>
            </a:extLst>
          </p:cNvPr>
          <p:cNvPicPr>
            <a:picLocks noChangeAspect="1"/>
          </p:cNvPicPr>
          <p:nvPr userDrawn="1"/>
        </p:nvPicPr>
        <p:blipFill rotWithShape="1">
          <a:blip r:embed="rId3"/>
          <a:srcRect r="22145" b="28735"/>
          <a:stretch/>
        </p:blipFill>
        <p:spPr>
          <a:xfrm flipH="1">
            <a:off x="-2" y="6059183"/>
            <a:ext cx="5189653" cy="4227817"/>
          </a:xfrm>
          <a:prstGeom prst="rect">
            <a:avLst/>
          </a:prstGeom>
        </p:spPr>
      </p:pic>
    </p:spTree>
    <p:extLst>
      <p:ext uri="{BB962C8B-B14F-4D97-AF65-F5344CB8AC3E}">
        <p14:creationId xmlns:p14="http://schemas.microsoft.com/office/powerpoint/2010/main" val="1868779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0" end="0"/>
                                            </p:txEl>
                                          </p:spTgt>
                                        </p:tgtEl>
                                        <p:attrNameLst>
                                          <p:attrName>ppt_c</p:attrName>
                                        </p:attrNameLst>
                                      </p:cBhvr>
                                      <p:to>
                                        <a:schemeClr val="tx1"/>
                                      </p:to>
                                    </p:animClr>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subTnLst>
                                    <p:animClr clrSpc="rgb" dir="cw">
                                      <p:cBhvr override="childStyle">
                                        <p:cTn dur="1" fill="hold" display="0" masterRel="nextClick" afterEffect="1"/>
                                        <p:tgtEl>
                                          <p:spTgt spid="17">
                                            <p:txEl>
                                              <p:pRg st="1" end="1"/>
                                            </p:txEl>
                                          </p:spTgt>
                                        </p:tgtEl>
                                        <p:attrNameLst>
                                          <p:attrName>ppt_c</p:attrName>
                                        </p:attrNameLst>
                                      </p:cBhvr>
                                      <p:to>
                                        <a:schemeClr val="tx1"/>
                                      </p:to>
                                    </p:animClr>
                                  </p:sub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bldLvl="5">
        <p:tmplLst>
          <p:tmpl lvl="1">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 lvl="2">
            <p:tnLst>
              <p:par>
                <p:cTn presetID="1" presetClass="entr" presetSubtype="0" fill="hold" nodeType="clickEffect">
                  <p:stCondLst>
                    <p:cond delay="0"/>
                  </p:stCondLst>
                  <p:childTnLst>
                    <p:set>
                      <p:cBhvr>
                        <p:cTn dur="1" fill="hold">
                          <p:stCondLst>
                            <p:cond delay="0"/>
                          </p:stCondLst>
                        </p:cTn>
                        <p:tgtEl>
                          <p:spTgt spid="17"/>
                        </p:tgtEl>
                        <p:attrNameLst>
                          <p:attrName>style.visibility</p:attrName>
                        </p:attrNameLst>
                      </p:cBhvr>
                      <p:to>
                        <p:strVal val="visible"/>
                      </p:to>
                    </p:set>
                  </p:childTnLst>
                  <p:subTnLst>
                    <p:animClr clrSpc="rgb" dir="cw">
                      <p:cBhvr override="childStyle">
                        <p:cTn dur="1" fill="hold" display="0" masterRel="nextClick" afterEffect="1"/>
                        <p:tgtEl>
                          <p:spTgt spid="17"/>
                        </p:tgtEl>
                        <p:attrNameLst>
                          <p:attrName>ppt_c</p:attrName>
                        </p:attrNameLst>
                      </p:cBhvr>
                      <p:to>
                        <a:schemeClr val="tx1"/>
                      </p:to>
                    </p:animClr>
                  </p:subTnLst>
                </p:cTn>
              </p:par>
            </p:tnLst>
          </p:tmpl>
        </p:tmplLst>
      </p:bldP>
    </p:bldLst>
  </p:timing>
  <p:extLst>
    <p:ext uri="{DCECCB84-F9BA-43D5-87BE-67443E8EF086}">
      <p15:sldGuideLst xmlns:p15="http://schemas.microsoft.com/office/powerpoint/2012/main">
        <p15:guide id="1" orient="horz" pos="2160">
          <p15:clr>
            <a:srgbClr val="FBAE40"/>
          </p15:clr>
        </p15:guide>
        <p15:guide id="2" pos="326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ic or Intro with Laptop">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068D8-2442-5048-8CFF-6CC3B3322918}"/>
              </a:ext>
            </a:extLst>
          </p:cNvPr>
          <p:cNvPicPr>
            <a:picLocks noChangeAspect="1"/>
          </p:cNvPicPr>
          <p:nvPr userDrawn="1"/>
        </p:nvPicPr>
        <p:blipFill>
          <a:blip r:embed="rId2"/>
          <a:srcRect/>
          <a:stretch/>
        </p:blipFill>
        <p:spPr>
          <a:xfrm>
            <a:off x="0" y="2078"/>
            <a:ext cx="18288000" cy="10282843"/>
          </a:xfrm>
          <a:prstGeom prst="rect">
            <a:avLst/>
          </a:prstGeom>
        </p:spPr>
      </p:pic>
      <p:sp>
        <p:nvSpPr>
          <p:cNvPr id="4" name="Text Placeholder 3"/>
          <p:cNvSpPr>
            <a:spLocks noGrp="1"/>
          </p:cNvSpPr>
          <p:nvPr>
            <p:ph type="body" sz="quarter" idx="10" hasCustomPrompt="1"/>
          </p:nvPr>
        </p:nvSpPr>
        <p:spPr>
          <a:xfrm>
            <a:off x="7004050" y="2713808"/>
            <a:ext cx="9340850" cy="1845492"/>
          </a:xfrm>
          <a:prstGeom prst="rect">
            <a:avLst/>
          </a:prstGeom>
        </p:spPr>
        <p:txBody>
          <a:bodyPr anchor="b">
            <a:noAutofit/>
          </a:bodyPr>
          <a:lstStyle>
            <a:lvl1pPr>
              <a:defRPr sz="6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or Title Introduction</a:t>
            </a:r>
          </a:p>
        </p:txBody>
      </p:sp>
      <p:sp>
        <p:nvSpPr>
          <p:cNvPr id="5" name="Text Placeholder 7"/>
          <p:cNvSpPr>
            <a:spLocks noGrp="1"/>
          </p:cNvSpPr>
          <p:nvPr>
            <p:ph type="body" sz="quarter" idx="13" hasCustomPrompt="1"/>
          </p:nvPr>
        </p:nvSpPr>
        <p:spPr>
          <a:xfrm>
            <a:off x="7004049" y="4952309"/>
            <a:ext cx="8902701" cy="3103120"/>
          </a:xfrm>
          <a:prstGeom prst="rect">
            <a:avLst/>
          </a:prstGeom>
        </p:spPr>
        <p:txBody>
          <a:bodyPr anchor="t">
            <a:normAutofit/>
          </a:bodyPr>
          <a:lstStyle>
            <a:lvl1pPr algn="l">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Five lines maximum can go here and here and here.  More text can go here if needed.</a:t>
            </a:r>
          </a:p>
        </p:txBody>
      </p:sp>
      <p:sp>
        <p:nvSpPr>
          <p:cNvPr id="10" name="TextBox 9">
            <a:extLst>
              <a:ext uri="{FF2B5EF4-FFF2-40B4-BE49-F238E27FC236}">
                <a16:creationId xmlns:a16="http://schemas.microsoft.com/office/drawing/2014/main" id="{AA25D75C-601A-A24D-9B49-0A25093A872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8" name="Picture 7">
            <a:extLst>
              <a:ext uri="{FF2B5EF4-FFF2-40B4-BE49-F238E27FC236}">
                <a16:creationId xmlns:a16="http://schemas.microsoft.com/office/drawing/2014/main" id="{7FCF94C1-6195-DF46-878F-B3C1A8E333BF}"/>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883990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opic or Intro with Heart">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F068D8-2442-5048-8CFF-6CC3B3322918}"/>
              </a:ext>
            </a:extLst>
          </p:cNvPr>
          <p:cNvPicPr>
            <a:picLocks noChangeAspect="1"/>
          </p:cNvPicPr>
          <p:nvPr userDrawn="1"/>
        </p:nvPicPr>
        <p:blipFill>
          <a:blip r:embed="rId2"/>
          <a:srcRect/>
          <a:stretch/>
        </p:blipFill>
        <p:spPr>
          <a:xfrm>
            <a:off x="0" y="2078"/>
            <a:ext cx="18288000" cy="10282843"/>
          </a:xfrm>
          <a:prstGeom prst="rect">
            <a:avLst/>
          </a:prstGeom>
        </p:spPr>
      </p:pic>
      <p:sp>
        <p:nvSpPr>
          <p:cNvPr id="4" name="Text Placeholder 3"/>
          <p:cNvSpPr>
            <a:spLocks noGrp="1"/>
          </p:cNvSpPr>
          <p:nvPr>
            <p:ph type="body" sz="quarter" idx="10" hasCustomPrompt="1"/>
          </p:nvPr>
        </p:nvSpPr>
        <p:spPr>
          <a:xfrm>
            <a:off x="7004050" y="2713808"/>
            <a:ext cx="9340850" cy="1845492"/>
          </a:xfrm>
          <a:prstGeom prst="rect">
            <a:avLst/>
          </a:prstGeom>
        </p:spPr>
        <p:txBody>
          <a:bodyPr anchor="b">
            <a:noAutofit/>
          </a:bodyPr>
          <a:lstStyle>
            <a:lvl1pPr>
              <a:defRPr sz="60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Topic or Title Introduction</a:t>
            </a:r>
          </a:p>
        </p:txBody>
      </p:sp>
      <p:sp>
        <p:nvSpPr>
          <p:cNvPr id="5" name="Text Placeholder 7"/>
          <p:cNvSpPr>
            <a:spLocks noGrp="1"/>
          </p:cNvSpPr>
          <p:nvPr>
            <p:ph type="body" sz="quarter" idx="13" hasCustomPrompt="1"/>
          </p:nvPr>
        </p:nvSpPr>
        <p:spPr>
          <a:xfrm>
            <a:off x="7004049" y="4952309"/>
            <a:ext cx="8902701" cy="3103120"/>
          </a:xfrm>
          <a:prstGeom prst="rect">
            <a:avLst/>
          </a:prstGeom>
        </p:spPr>
        <p:txBody>
          <a:bodyPr anchor="t">
            <a:normAutofit/>
          </a:bodyPr>
          <a:lstStyle>
            <a:lvl1pPr algn="l">
              <a:lnSpc>
                <a:spcPts val="4240"/>
              </a:lnSpc>
              <a:defRPr sz="3200" b="0" i="0" baseline="0">
                <a:solidFill>
                  <a:schemeClr val="bg1"/>
                </a:solidFill>
                <a:latin typeface="Calibri" panose="020F0502020204030204" pitchFamily="34" charset="0"/>
                <a:ea typeface="Calibri" panose="020F0502020204030204" pitchFamily="34" charset="0"/>
                <a:cs typeface="Calibri" panose="020F0502020204030204" pitchFamily="34" charset="0"/>
              </a:defRPr>
            </a:lvl1pPr>
          </a:lstStyle>
          <a:p>
            <a:pPr lvl="0"/>
            <a:r>
              <a:rPr lang="en-US" dirty="0"/>
              <a:t>Add a short blurb here. This is an intro slide to introduce a new idea or section. Stick to a few sentences and keep it concise. Five lines maximum can go here and here and here.  More text can go here if needed.</a:t>
            </a:r>
          </a:p>
        </p:txBody>
      </p:sp>
      <p:sp>
        <p:nvSpPr>
          <p:cNvPr id="10" name="TextBox 9">
            <a:extLst>
              <a:ext uri="{FF2B5EF4-FFF2-40B4-BE49-F238E27FC236}">
                <a16:creationId xmlns:a16="http://schemas.microsoft.com/office/drawing/2014/main" id="{AA25D75C-601A-A24D-9B49-0A25093A872F}"/>
              </a:ext>
            </a:extLst>
          </p:cNvPr>
          <p:cNvSpPr txBox="1"/>
          <p:nvPr userDrawn="1"/>
        </p:nvSpPr>
        <p:spPr>
          <a:xfrm>
            <a:off x="0" y="-524933"/>
            <a:ext cx="6079067" cy="343725"/>
          </a:xfrm>
          <a:prstGeom prst="rect">
            <a:avLst/>
          </a:prstGeom>
        </p:spPr>
        <p:txBody>
          <a:bodyPr vert="horz" wrap="square" lIns="0" tIns="32970" rIns="65939" bIns="32970" rtlCol="0" anchor="t" anchorCtr="0">
            <a:noAutofit/>
          </a:bodyPr>
          <a:lstStyle/>
          <a:p>
            <a:pPr marL="0" marR="0" indent="0" algn="l" defTabSz="439502" rtl="0" eaLnBrk="1" fontAlgn="auto" latinLnBrk="0" hangingPunct="1">
              <a:lnSpc>
                <a:spcPct val="85000"/>
              </a:lnSpc>
              <a:spcBef>
                <a:spcPct val="0"/>
              </a:spcBef>
              <a:spcAft>
                <a:spcPts val="0"/>
              </a:spcAft>
              <a:buClrTx/>
              <a:buSzTx/>
              <a:buFontTx/>
              <a:buNone/>
              <a:tabLst/>
            </a:pPr>
            <a:r>
              <a:rPr kumimoji="0" lang="en-US" sz="2400" b="0" i="0" u="none" strike="noStrike" kern="1200" cap="none" spc="0" normalizeH="0" baseline="0" noProof="0" dirty="0">
                <a:ln>
                  <a:noFill/>
                </a:ln>
                <a:solidFill>
                  <a:schemeClr val="accent3"/>
                </a:solidFill>
                <a:effectLst/>
                <a:uLnTx/>
                <a:uFillTx/>
                <a:latin typeface="+mn-lt"/>
                <a:ea typeface="PS TT Commons" charset="0"/>
                <a:cs typeface="PS TT Commons" charset="0"/>
              </a:rPr>
              <a:t>This slide has pre-built animation.</a:t>
            </a:r>
          </a:p>
        </p:txBody>
      </p:sp>
      <p:pic>
        <p:nvPicPr>
          <p:cNvPr id="6" name="Picture 5">
            <a:extLst>
              <a:ext uri="{FF2B5EF4-FFF2-40B4-BE49-F238E27FC236}">
                <a16:creationId xmlns:a16="http://schemas.microsoft.com/office/drawing/2014/main" id="{AE9FB727-A446-2646-A633-3130C35CD3D2}"/>
              </a:ext>
            </a:extLst>
          </p:cNvPr>
          <p:cNvPicPr>
            <a:picLocks noChangeAspect="1"/>
          </p:cNvPicPr>
          <p:nvPr userDrawn="1"/>
        </p:nvPicPr>
        <p:blipFill>
          <a:blip r:embed="rId3"/>
          <a:stretch>
            <a:fillRect/>
          </a:stretch>
        </p:blipFill>
        <p:spPr>
          <a:xfrm>
            <a:off x="15479050" y="9442579"/>
            <a:ext cx="2342418" cy="503853"/>
          </a:xfrm>
          <a:prstGeom prst="rect">
            <a:avLst/>
          </a:prstGeom>
        </p:spPr>
      </p:pic>
    </p:spTree>
    <p:extLst>
      <p:ext uri="{BB962C8B-B14F-4D97-AF65-F5344CB8AC3E}">
        <p14:creationId xmlns:p14="http://schemas.microsoft.com/office/powerpoint/2010/main" val="1886402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10" presetClass="entr" presetSubtype="0" fill="hold" nodeType="click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6D795F9-FA16-4818-A4C7-40BE166CFE04}"/>
              </a:ext>
            </a:extLst>
          </p:cNvPr>
          <p:cNvSpPr>
            <a:spLocks noGrp="1"/>
          </p:cNvSpPr>
          <p:nvPr>
            <p:ph type="title"/>
          </p:nvPr>
        </p:nvSpPr>
        <p:spPr>
          <a:xfrm>
            <a:off x="1257300" y="856298"/>
            <a:ext cx="15773400" cy="815748"/>
          </a:xfrm>
          <a:prstGeom prst="rect">
            <a:avLst/>
          </a:prstGeom>
        </p:spPr>
        <p:txBody>
          <a:bodyPr vert="horz" lIns="91440" tIns="45720" rIns="91440" bIns="45720" rtlCol="0" anchor="ctr">
            <a:noAutofit/>
          </a:bodyPr>
          <a:lstStyle/>
          <a:p>
            <a:r>
              <a:rPr lang="en-US" dirty="0"/>
              <a:t>Click to Add Title in Title Case</a:t>
            </a:r>
          </a:p>
        </p:txBody>
      </p:sp>
      <p:pic>
        <p:nvPicPr>
          <p:cNvPr id="9" name="Picture 8">
            <a:extLst>
              <a:ext uri="{FF2B5EF4-FFF2-40B4-BE49-F238E27FC236}">
                <a16:creationId xmlns:a16="http://schemas.microsoft.com/office/drawing/2014/main" id="{2E983B0C-A6F8-4B43-8AA8-C28537045637}"/>
              </a:ext>
            </a:extLst>
          </p:cNvPr>
          <p:cNvPicPr>
            <a:picLocks noChangeAspect="1"/>
          </p:cNvPicPr>
          <p:nvPr userDrawn="1"/>
        </p:nvPicPr>
        <p:blipFill>
          <a:blip r:embed="rId38"/>
          <a:stretch>
            <a:fillRect/>
          </a:stretch>
        </p:blipFill>
        <p:spPr>
          <a:xfrm>
            <a:off x="15482807" y="9430702"/>
            <a:ext cx="2345509" cy="513080"/>
          </a:xfrm>
          <a:prstGeom prst="rect">
            <a:avLst/>
          </a:prstGeom>
        </p:spPr>
      </p:pic>
    </p:spTree>
    <p:extLst>
      <p:ext uri="{BB962C8B-B14F-4D97-AF65-F5344CB8AC3E}">
        <p14:creationId xmlns:p14="http://schemas.microsoft.com/office/powerpoint/2010/main" val="1614184041"/>
      </p:ext>
    </p:extLst>
  </p:cSld>
  <p:clrMap bg1="lt1" tx1="dk1" bg2="lt2" tx2="dk2" accent1="accent1" accent2="accent2" accent3="accent3" accent4="accent4" accent5="accent5" accent6="accent6" hlink="hlink" folHlink="folHlink"/>
  <p:sldLayoutIdLst>
    <p:sldLayoutId id="2147483672" r:id="rId1"/>
    <p:sldLayoutId id="2147483736" r:id="rId2"/>
    <p:sldLayoutId id="2147483666" r:id="rId3"/>
    <p:sldLayoutId id="2147483744" r:id="rId4"/>
    <p:sldLayoutId id="2147483712" r:id="rId5"/>
    <p:sldLayoutId id="2147483732" r:id="rId6"/>
    <p:sldLayoutId id="2147483742" r:id="rId7"/>
    <p:sldLayoutId id="2147483675" r:id="rId8"/>
    <p:sldLayoutId id="2147483740" r:id="rId9"/>
    <p:sldLayoutId id="2147483676" r:id="rId10"/>
    <p:sldLayoutId id="2147483743" r:id="rId11"/>
    <p:sldLayoutId id="2147483741" r:id="rId12"/>
    <p:sldLayoutId id="2147483686" r:id="rId13"/>
    <p:sldLayoutId id="2147483683" r:id="rId14"/>
    <p:sldLayoutId id="2147483680" r:id="rId15"/>
    <p:sldLayoutId id="2147483681" r:id="rId16"/>
    <p:sldLayoutId id="2147483684" r:id="rId17"/>
    <p:sldLayoutId id="2147483737" r:id="rId18"/>
    <p:sldLayoutId id="2147483685" r:id="rId19"/>
    <p:sldLayoutId id="2147483687" r:id="rId20"/>
    <p:sldLayoutId id="2147483688" r:id="rId21"/>
    <p:sldLayoutId id="2147483689" r:id="rId22"/>
    <p:sldLayoutId id="2147483738" r:id="rId23"/>
    <p:sldLayoutId id="2147483690" r:id="rId24"/>
    <p:sldLayoutId id="2147483691" r:id="rId25"/>
    <p:sldLayoutId id="2147483692" r:id="rId26"/>
    <p:sldLayoutId id="2147483693" r:id="rId27"/>
    <p:sldLayoutId id="2147483708" r:id="rId28"/>
    <p:sldLayoutId id="2147483664" r:id="rId29"/>
    <p:sldLayoutId id="2147483709" r:id="rId30"/>
    <p:sldLayoutId id="2147483711" r:id="rId31"/>
    <p:sldLayoutId id="2147483713" r:id="rId32"/>
    <p:sldLayoutId id="2147483719" r:id="rId33"/>
    <p:sldLayoutId id="2147483720" r:id="rId34"/>
    <p:sldLayoutId id="2147483739" r:id="rId35"/>
    <p:sldLayoutId id="2147483714" r:id="rId36"/>
  </p:sldLayoutIdLst>
  <p:txStyles>
    <p:titleStyle>
      <a:lvl1pPr algn="ctr" defTabSz="1371566" rtl="0" eaLnBrk="1" latinLnBrk="0" hangingPunct="1">
        <a:lnSpc>
          <a:spcPct val="90000"/>
        </a:lnSpc>
        <a:spcBef>
          <a:spcPct val="0"/>
        </a:spcBef>
        <a:buNone/>
        <a:defRPr sz="5600" kern="1200" baseline="0">
          <a:solidFill>
            <a:schemeClr val="tx1"/>
          </a:solidFill>
          <a:latin typeface="+mj-lt"/>
          <a:ea typeface="+mj-ea"/>
          <a:cs typeface="+mj-cs"/>
        </a:defRPr>
      </a:lvl1pPr>
    </p:titleStyle>
    <p:bodyStyle>
      <a:lvl1pPr marL="85724" marR="0" indent="-85724" algn="l" defTabSz="878982" rtl="0" eaLnBrk="1" fontAlgn="auto" latinLnBrk="0" hangingPunct="1">
        <a:lnSpc>
          <a:spcPct val="100000"/>
        </a:lnSpc>
        <a:spcBef>
          <a:spcPts val="2700"/>
        </a:spcBef>
        <a:spcAft>
          <a:spcPts val="0"/>
        </a:spcAft>
        <a:buClrTx/>
        <a:buSzPct val="75000"/>
        <a:buFont typeface="Myriad Pro" panose="020B0503030403020204" pitchFamily="34" charset="0"/>
        <a:buChar char=" "/>
        <a:tabLst/>
        <a:defRPr sz="4200" b="1" i="0" kern="1200">
          <a:solidFill>
            <a:schemeClr val="tx1"/>
          </a:solidFill>
          <a:latin typeface="Calibri" panose="020F0502020204030204" pitchFamily="34" charset="0"/>
          <a:ea typeface="+mn-ea"/>
          <a:cs typeface="Calibri" panose="020F0502020204030204" pitchFamily="34" charset="0"/>
        </a:defRPr>
      </a:lvl1pPr>
      <a:lvl2pPr marL="878982" marR="0" indent="-433384" algn="l" defTabSz="878982" rtl="0" eaLnBrk="1" fontAlgn="auto" latinLnBrk="0" hangingPunct="1">
        <a:lnSpc>
          <a:spcPct val="100000"/>
        </a:lnSpc>
        <a:spcBef>
          <a:spcPts val="900"/>
        </a:spcBef>
        <a:spcAft>
          <a:spcPts val="0"/>
        </a:spcAft>
        <a:buClrTx/>
        <a:buSzPct val="75000"/>
        <a:buFont typeface="Lucida Grande"/>
        <a:buChar char="-"/>
        <a:tabLst/>
        <a:defRPr sz="3600" b="0" i="0" kern="1200" baseline="0">
          <a:solidFill>
            <a:schemeClr val="tx1"/>
          </a:solidFill>
          <a:latin typeface="+mj-lt"/>
          <a:ea typeface="+mn-ea"/>
          <a:cs typeface="Calibri" panose="020F0502020204030204" pitchFamily="34" charset="0"/>
        </a:defRPr>
      </a:lvl2pPr>
      <a:lvl3pPr marL="1324580" marR="0" indent="-430336" algn="l" defTabSz="878982" rtl="0" eaLnBrk="1" fontAlgn="auto" latinLnBrk="0" hangingPunct="1">
        <a:lnSpc>
          <a:spcPct val="100000"/>
        </a:lnSpc>
        <a:spcBef>
          <a:spcPts val="900"/>
        </a:spcBef>
        <a:spcAft>
          <a:spcPts val="0"/>
        </a:spcAft>
        <a:buClrTx/>
        <a:buSzPct val="75000"/>
        <a:buFont typeface="Lucida Grande"/>
        <a:buChar char="•"/>
        <a:tabLst/>
        <a:defRPr sz="3000" kern="1200">
          <a:solidFill>
            <a:schemeClr val="tx1"/>
          </a:solidFill>
          <a:latin typeface="+mn-lt"/>
          <a:ea typeface="+mn-ea"/>
          <a:cs typeface="+mn-cs"/>
        </a:defRPr>
      </a:lvl3pPr>
      <a:lvl4pPr marL="1800182" marR="0" indent="-476238" algn="l" defTabSz="878982" rtl="0" eaLnBrk="1" fontAlgn="auto" latinLnBrk="0" hangingPunct="1">
        <a:lnSpc>
          <a:spcPct val="100000"/>
        </a:lnSpc>
        <a:spcBef>
          <a:spcPts val="900"/>
        </a:spcBef>
        <a:spcAft>
          <a:spcPts val="0"/>
        </a:spcAft>
        <a:buClrTx/>
        <a:buSzPct val="75000"/>
        <a:buFont typeface="Wingdings" panose="05000000000000000000" pitchFamily="2" charset="2"/>
        <a:buChar char="§"/>
        <a:tabLst/>
        <a:defRPr sz="2700" kern="1200">
          <a:solidFill>
            <a:schemeClr val="tx1"/>
          </a:solidFill>
          <a:latin typeface="+mn-lt"/>
          <a:ea typeface="+mn-ea"/>
          <a:cs typeface="+mn-cs"/>
        </a:defRPr>
      </a:lvl4pPr>
      <a:lvl5pPr marL="2057350" marR="0" indent="-411948" algn="l" defTabSz="878982" rtl="0" eaLnBrk="1" fontAlgn="auto" latinLnBrk="0" hangingPunct="1">
        <a:lnSpc>
          <a:spcPct val="100000"/>
        </a:lnSpc>
        <a:spcBef>
          <a:spcPts val="900"/>
        </a:spcBef>
        <a:spcAft>
          <a:spcPts val="0"/>
        </a:spcAft>
        <a:buClrTx/>
        <a:buSzPct val="75000"/>
        <a:buFont typeface="Myriad Pro Light" panose="020B0403030403020204" pitchFamily="34" charset="0"/>
        <a:buChar char="-"/>
        <a:tabLst/>
        <a:defRPr sz="2700" kern="1200">
          <a:solidFill>
            <a:schemeClr val="tx1"/>
          </a:solidFill>
          <a:latin typeface="+mn-lt"/>
          <a:ea typeface="+mn-ea"/>
          <a:cs typeface="+mn-cs"/>
        </a:defRPr>
      </a:lvl5pPr>
      <a:lvl6pPr marL="2578830" marR="0" indent="-438140" algn="l" defTabSz="878982" rtl="0" eaLnBrk="1" fontAlgn="auto" latinLnBrk="0" hangingPunct="1">
        <a:lnSpc>
          <a:spcPct val="100000"/>
        </a:lnSpc>
        <a:spcBef>
          <a:spcPts val="672"/>
        </a:spcBef>
        <a:spcAft>
          <a:spcPts val="0"/>
        </a:spcAft>
        <a:buClr>
          <a:srgbClr val="404040"/>
        </a:buClr>
        <a:buSzPct val="70000"/>
        <a:buFont typeface="Montserrat"/>
        <a:buChar char=" "/>
        <a:tabLst/>
        <a:defRPr sz="2700" kern="1200">
          <a:solidFill>
            <a:schemeClr val="tx1"/>
          </a:solidFill>
          <a:latin typeface="+mn-lt"/>
          <a:ea typeface="+mn-ea"/>
          <a:cs typeface="+mn-cs"/>
        </a:defRPr>
      </a:lvl6pPr>
      <a:lvl7pPr marL="3005062" marR="0" indent="-433378"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7pPr>
      <a:lvl8pPr marL="3428914" marR="0" indent="-423852"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8pPr>
      <a:lvl9pPr marL="3857530" marR="0" indent="-428616" algn="l" defTabSz="878982" rtl="0" eaLnBrk="1" fontAlgn="auto" latinLnBrk="0" hangingPunct="1">
        <a:lnSpc>
          <a:spcPct val="100000"/>
        </a:lnSpc>
        <a:spcBef>
          <a:spcPct val="20000"/>
        </a:spcBef>
        <a:spcAft>
          <a:spcPts val="0"/>
        </a:spcAft>
        <a:buClrTx/>
        <a:buSzPct val="70000"/>
        <a:buFont typeface="Montserrat"/>
        <a:buChar char=" "/>
        <a:tabLst/>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50" algn="l" defTabSz="1371566" rtl="0" eaLnBrk="1" latinLnBrk="0" hangingPunct="1">
        <a:defRPr sz="2700" kern="1200">
          <a:solidFill>
            <a:schemeClr val="tx1"/>
          </a:solidFill>
          <a:latin typeface="+mn-lt"/>
          <a:ea typeface="+mn-ea"/>
          <a:cs typeface="+mn-cs"/>
        </a:defRPr>
      </a:lvl4pPr>
      <a:lvl5pPr marL="2743132" algn="l" defTabSz="1371566" rtl="0" eaLnBrk="1" latinLnBrk="0" hangingPunct="1">
        <a:defRPr sz="2700" kern="1200">
          <a:solidFill>
            <a:schemeClr val="tx1"/>
          </a:solidFill>
          <a:latin typeface="+mn-lt"/>
          <a:ea typeface="+mn-ea"/>
          <a:cs typeface="+mn-cs"/>
        </a:defRPr>
      </a:lvl5pPr>
      <a:lvl6pPr marL="3428914" algn="l" defTabSz="1371566" rtl="0" eaLnBrk="1" latinLnBrk="0" hangingPunct="1">
        <a:defRPr sz="2700" kern="1200">
          <a:solidFill>
            <a:schemeClr val="tx1"/>
          </a:solidFill>
          <a:latin typeface="+mn-lt"/>
          <a:ea typeface="+mn-ea"/>
          <a:cs typeface="+mn-cs"/>
        </a:defRPr>
      </a:lvl6pPr>
      <a:lvl7pPr marL="4114696"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EADD30-2AB9-493A-A3E3-D2C3F891479F}"/>
              </a:ext>
            </a:extLst>
          </p:cNvPr>
          <p:cNvSpPr/>
          <p:nvPr/>
        </p:nvSpPr>
        <p:spPr>
          <a:xfrm>
            <a:off x="3920286" y="7818416"/>
            <a:ext cx="14051452" cy="1569660"/>
          </a:xfrm>
          <a:prstGeom prst="rect">
            <a:avLst/>
          </a:prstGeom>
        </p:spPr>
        <p:txBody>
          <a:bodyPr wrap="square">
            <a:spAutoFit/>
          </a:bodyPr>
          <a:lstStyle/>
          <a:p>
            <a:pPr lvl="0" defTabSz="914400" eaLnBrk="0" fontAlgn="base" hangingPunct="0">
              <a:spcBef>
                <a:spcPct val="0"/>
              </a:spcBef>
              <a:spcAft>
                <a:spcPct val="0"/>
              </a:spcAft>
            </a:pPr>
            <a:r>
              <a:rPr lang="en-US" altLang="en-US" sz="2400" dirty="0">
                <a:solidFill>
                  <a:srgbClr val="000000"/>
                </a:solidFill>
                <a:latin typeface="Calibri" panose="020F0502020204030204" pitchFamily="34" charset="0"/>
              </a:rPr>
              <a:t>In support of improving patient care, this activity has been planned and implemented by the [</a:t>
            </a:r>
            <a:r>
              <a:rPr lang="en-US" altLang="en-US" sz="2400" dirty="0">
                <a:solidFill>
                  <a:srgbClr val="000000"/>
                </a:solidFill>
                <a:highlight>
                  <a:srgbClr val="FFFF00"/>
                </a:highlight>
                <a:latin typeface="Calibri" panose="020F0502020204030204" pitchFamily="34" charset="0"/>
              </a:rPr>
              <a:t>Name of Joint Provider </a:t>
            </a:r>
            <a:r>
              <a:rPr lang="en-US" altLang="en-US" sz="2400" dirty="0">
                <a:solidFill>
                  <a:srgbClr val="000000"/>
                </a:solidFill>
                <a:latin typeface="Calibri" panose="020F0502020204030204" pitchFamily="34" charset="0"/>
              </a:rPr>
              <a:t>] and Piedmont Healthcare.  Piedmont Healthcare is jointly accredited by the Accreditation Council for Continuing Medical  Education (ACCME), the Accreditation Council for Pharmacy Education (ACPE), and the American Nurses Credentialing Center (ANCC), to provide continuing  education for the healthcare team.</a:t>
            </a:r>
          </a:p>
        </p:txBody>
      </p:sp>
      <p:pic>
        <p:nvPicPr>
          <p:cNvPr id="3" name="Picture 3">
            <a:extLst>
              <a:ext uri="{FF2B5EF4-FFF2-40B4-BE49-F238E27FC236}">
                <a16:creationId xmlns:a16="http://schemas.microsoft.com/office/drawing/2014/main" id="{9A264678-7288-4A2F-817B-F3981F785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827" y="7686431"/>
            <a:ext cx="2656459" cy="1833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a:extLst>
              <a:ext uri="{FF2B5EF4-FFF2-40B4-BE49-F238E27FC236}">
                <a16:creationId xmlns:a16="http://schemas.microsoft.com/office/drawing/2014/main" id="{30A0BDAE-422E-41C7-A417-593E34A4BD8C}"/>
              </a:ext>
            </a:extLst>
          </p:cNvPr>
          <p:cNvSpPr txBox="1"/>
          <p:nvPr/>
        </p:nvSpPr>
        <p:spPr>
          <a:xfrm>
            <a:off x="1068401" y="2369171"/>
            <a:ext cx="16903337" cy="3500845"/>
          </a:xfrm>
          <a:prstGeom prst="rect">
            <a:avLst/>
          </a:prstGeom>
        </p:spPr>
        <p:txBody>
          <a:bodyPr vert="horz" wrap="square" lIns="0" tIns="32970" rIns="65939" bIns="32970" rtlCol="0" anchor="b" anchorCtr="0">
            <a:noAutofit/>
          </a:bodyPr>
          <a:lstStyle/>
          <a:p>
            <a:r>
              <a:rPr lang="en-US" sz="5400" b="1" dirty="0">
                <a:solidFill>
                  <a:srgbClr val="C00000"/>
                </a:solidFill>
              </a:rPr>
              <a:t>Title of Activity</a:t>
            </a:r>
          </a:p>
          <a:p>
            <a:r>
              <a:rPr lang="en-US" sz="2000"/>
              <a:t>In compliance with the Standards for Integrity and Independence in Accredited Continuing Education, Piedmont Healthcare Continuing Education discloses all relationships which program faculty and planners report having with any entity “producing, marketing, selling, re-selling, or distributing healthcare products used by or on patients.” Piedmont Healthcare Continuing Education has procedures to mitigate any apparent conflicts of interest.</a:t>
            </a:r>
          </a:p>
          <a:p>
            <a:endParaRPr lang="en-US" sz="2000"/>
          </a:p>
          <a:p>
            <a:r>
              <a:rPr lang="en-US" sz="3200" dirty="0"/>
              <a:t>The planners and presenters for this activity report no relevant financial disclosures.</a:t>
            </a:r>
          </a:p>
          <a:p>
            <a:endParaRPr lang="en-US" sz="3200" dirty="0"/>
          </a:p>
          <a:p>
            <a:r>
              <a:rPr lang="en-US" sz="3200" dirty="0"/>
              <a:t> </a:t>
            </a:r>
            <a:r>
              <a:rPr lang="en-US" sz="3200" b="1" i="1" dirty="0"/>
              <a:t>All relevant financial relationships have been mitigated by Piedmont Healthcare.</a:t>
            </a:r>
          </a:p>
          <a:p>
            <a:endParaRPr lang="en-US" sz="3200" b="1" i="1" dirty="0"/>
          </a:p>
          <a:p>
            <a:r>
              <a:rPr lang="en-US" sz="3200" dirty="0"/>
              <a:t>We acknowledge that no commercial or in-kind support was provided for this activity.</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19029056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EADD30-2AB9-493A-A3E3-D2C3F891479F}"/>
              </a:ext>
            </a:extLst>
          </p:cNvPr>
          <p:cNvSpPr/>
          <p:nvPr/>
        </p:nvSpPr>
        <p:spPr>
          <a:xfrm>
            <a:off x="3920286" y="7818416"/>
            <a:ext cx="14051452" cy="1569660"/>
          </a:xfrm>
          <a:prstGeom prst="rect">
            <a:avLst/>
          </a:prstGeom>
        </p:spPr>
        <p:txBody>
          <a:bodyPr wrap="square">
            <a:spAutoFit/>
          </a:bodyPr>
          <a:lstStyle/>
          <a:p>
            <a:pPr lvl="0" defTabSz="914400" eaLnBrk="0" fontAlgn="base" hangingPunct="0">
              <a:spcBef>
                <a:spcPct val="0"/>
              </a:spcBef>
              <a:spcAft>
                <a:spcPct val="0"/>
              </a:spcAft>
            </a:pPr>
            <a:r>
              <a:rPr lang="en-US" altLang="en-US" sz="2400" dirty="0">
                <a:solidFill>
                  <a:srgbClr val="000000"/>
                </a:solidFill>
                <a:latin typeface="Calibri" panose="020F0502020204030204" pitchFamily="34" charset="0"/>
              </a:rPr>
              <a:t>In support of improving patient care, this activity has been planned and implemented by the [</a:t>
            </a:r>
            <a:r>
              <a:rPr lang="en-US" altLang="en-US" sz="2400" dirty="0">
                <a:solidFill>
                  <a:srgbClr val="000000"/>
                </a:solidFill>
                <a:highlight>
                  <a:srgbClr val="FFFF00"/>
                </a:highlight>
                <a:latin typeface="Calibri" panose="020F0502020204030204" pitchFamily="34" charset="0"/>
              </a:rPr>
              <a:t>Name of Joint Provider </a:t>
            </a:r>
            <a:r>
              <a:rPr lang="en-US" altLang="en-US" sz="2400" dirty="0">
                <a:solidFill>
                  <a:srgbClr val="000000"/>
                </a:solidFill>
                <a:latin typeface="Calibri" panose="020F0502020204030204" pitchFamily="34" charset="0"/>
              </a:rPr>
              <a:t>] and Piedmont Healthcare.  Piedmont Healthcare is jointly accredited by the Accreditation Council for Continuing Medical  Education (ACCME), the Accreditation Council for Pharmacy Education (ACPE), and the American Nurses Credentialing Center (ANCC), to provide continuing  education for the healthcare team.</a:t>
            </a:r>
          </a:p>
        </p:txBody>
      </p:sp>
      <p:pic>
        <p:nvPicPr>
          <p:cNvPr id="3" name="Picture 3">
            <a:extLst>
              <a:ext uri="{FF2B5EF4-FFF2-40B4-BE49-F238E27FC236}">
                <a16:creationId xmlns:a16="http://schemas.microsoft.com/office/drawing/2014/main" id="{9A264678-7288-4A2F-817B-F3981F785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827" y="7686431"/>
            <a:ext cx="2656459" cy="18336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TextBox 3">
            <a:extLst>
              <a:ext uri="{FF2B5EF4-FFF2-40B4-BE49-F238E27FC236}">
                <a16:creationId xmlns:a16="http://schemas.microsoft.com/office/drawing/2014/main" id="{30A0BDAE-422E-41C7-A417-593E34A4BD8C}"/>
              </a:ext>
            </a:extLst>
          </p:cNvPr>
          <p:cNvSpPr txBox="1"/>
          <p:nvPr/>
        </p:nvSpPr>
        <p:spPr>
          <a:xfrm>
            <a:off x="1384663" y="4317571"/>
            <a:ext cx="16903337" cy="3500845"/>
          </a:xfrm>
          <a:prstGeom prst="rect">
            <a:avLst/>
          </a:prstGeom>
        </p:spPr>
        <p:txBody>
          <a:bodyPr vert="horz" wrap="square" lIns="0" tIns="32970" rIns="65939" bIns="32970" rtlCol="0" anchor="b" anchorCtr="0">
            <a:noAutofit/>
          </a:bodyPr>
          <a:lstStyle/>
          <a:p>
            <a:r>
              <a:rPr lang="en-US" sz="5400" b="1" dirty="0">
                <a:solidFill>
                  <a:srgbClr val="C00000"/>
                </a:solidFill>
              </a:rPr>
              <a:t>Title of Activity</a:t>
            </a:r>
          </a:p>
          <a:p>
            <a:endParaRPr lang="en-US" sz="3200" dirty="0"/>
          </a:p>
          <a:p>
            <a:r>
              <a:rPr lang="en-US" sz="2000" dirty="0"/>
              <a:t>In compliance with the Standards for Integrity and Independence in Accredited Continuing Education, Piedmont Healthcare Continuing Education discloses all relationships which program faculty and planners report having with any entity “producing, marketing, selling, re-selling, or distributing healthcare products used by or on patients.” Piedmont Healthcare Continuing Education has procedures to mitigate any apparent conflicts of interest.</a:t>
            </a:r>
          </a:p>
          <a:p>
            <a:endParaRPr lang="en-US" sz="2000" dirty="0"/>
          </a:p>
          <a:p>
            <a:r>
              <a:rPr lang="en-US" sz="3200" dirty="0"/>
              <a:t>The following planners and/or presenters disclose the following relationships:</a:t>
            </a:r>
          </a:p>
          <a:p>
            <a:r>
              <a:rPr lang="en-US" sz="3200" dirty="0"/>
              <a:t>Name, Relationship, Company(</a:t>
            </a:r>
            <a:r>
              <a:rPr lang="en-US" sz="3200" dirty="0" err="1"/>
              <a:t>ies</a:t>
            </a:r>
            <a:r>
              <a:rPr lang="en-US" sz="3200" dirty="0"/>
              <a:t>)</a:t>
            </a:r>
          </a:p>
          <a:p>
            <a:r>
              <a:rPr lang="en-US" sz="3200" dirty="0"/>
              <a:t>Name, Relationship, Company(</a:t>
            </a:r>
            <a:r>
              <a:rPr lang="en-US" sz="3200" dirty="0" err="1"/>
              <a:t>ies</a:t>
            </a:r>
            <a:r>
              <a:rPr lang="en-US" sz="3200" dirty="0"/>
              <a:t>)</a:t>
            </a:r>
          </a:p>
          <a:p>
            <a:endParaRPr lang="en-US" sz="3200" dirty="0"/>
          </a:p>
          <a:p>
            <a:r>
              <a:rPr lang="en-US" sz="3200" dirty="0"/>
              <a:t>The other planners and presenters for this activity report no relevant financial disclosures.</a:t>
            </a:r>
          </a:p>
          <a:p>
            <a:endParaRPr lang="en-US" sz="3200" dirty="0"/>
          </a:p>
          <a:p>
            <a:r>
              <a:rPr lang="en-US" sz="3200" dirty="0"/>
              <a:t> </a:t>
            </a:r>
            <a:r>
              <a:rPr lang="en-US" sz="3200" b="1" i="1" dirty="0"/>
              <a:t>All relevant financial relationships have been mitigated by Piedmont Healthcare.</a:t>
            </a:r>
          </a:p>
          <a:p>
            <a:endParaRPr lang="en-US" sz="3200" b="1" i="1" dirty="0"/>
          </a:p>
          <a:p>
            <a:r>
              <a:rPr lang="en-US" sz="3200" dirty="0"/>
              <a:t>We acknowledge that no commercial or in-kind support was provided for this activity.</a:t>
            </a:r>
          </a:p>
          <a:p>
            <a:pPr marL="0" marR="0" indent="0" algn="l" defTabSz="439502" rtl="0" eaLnBrk="1" fontAlgn="auto" latinLnBrk="0" hangingPunct="1">
              <a:lnSpc>
                <a:spcPct val="85000"/>
              </a:lnSpc>
              <a:spcBef>
                <a:spcPct val="0"/>
              </a:spcBef>
              <a:spcAft>
                <a:spcPts val="0"/>
              </a:spcAft>
              <a:buClrTx/>
              <a:buSzTx/>
              <a:buFontTx/>
              <a:buNone/>
              <a:tabLst/>
            </a:pPr>
            <a:endParaRPr kumimoji="0" lang="en-US" sz="3525" b="0" i="0" u="none" strike="noStrike" kern="1200" cap="none" spc="0" normalizeH="0" baseline="0" noProof="0" dirty="0">
              <a:ln>
                <a:noFill/>
              </a:ln>
              <a:solidFill>
                <a:srgbClr val="E5E5E5">
                  <a:lumMod val="10000"/>
                </a:srgbClr>
              </a:solidFill>
              <a:effectLst/>
              <a:uLnTx/>
              <a:uFillTx/>
              <a:latin typeface="PS TT Commons" charset="0"/>
              <a:ea typeface="PS TT Commons" charset="0"/>
              <a:cs typeface="PS TT Commons" charset="0"/>
            </a:endParaRPr>
          </a:p>
        </p:txBody>
      </p:sp>
    </p:spTree>
    <p:extLst>
      <p:ext uri="{BB962C8B-B14F-4D97-AF65-F5344CB8AC3E}">
        <p14:creationId xmlns:p14="http://schemas.microsoft.com/office/powerpoint/2010/main" val="2243180249"/>
      </p:ext>
    </p:extLst>
  </p:cSld>
  <p:clrMapOvr>
    <a:masterClrMapping/>
  </p:clrMapOvr>
</p:sld>
</file>

<file path=ppt/theme/theme1.xml><?xml version="1.0" encoding="utf-8"?>
<a:theme xmlns:a="http://schemas.openxmlformats.org/drawingml/2006/main" name="PSTTCommons">
  <a:themeElements>
    <a:clrScheme name="Custom 1">
      <a:dk1>
        <a:srgbClr val="000000"/>
      </a:dk1>
      <a:lt1>
        <a:srgbClr val="FFFFFF"/>
      </a:lt1>
      <a:dk2>
        <a:srgbClr val="7E7F7E"/>
      </a:dk2>
      <a:lt2>
        <a:srgbClr val="E4E5E4"/>
      </a:lt2>
      <a:accent1>
        <a:srgbClr val="FA9800"/>
      </a:accent1>
      <a:accent2>
        <a:srgbClr val="E96E0D"/>
      </a:accent2>
      <a:accent3>
        <a:srgbClr val="C0331F"/>
      </a:accent3>
      <a:accent4>
        <a:srgbClr val="FCBA00"/>
      </a:accent4>
      <a:accent5>
        <a:srgbClr val="B7D8ED"/>
      </a:accent5>
      <a:accent6>
        <a:srgbClr val="000000"/>
      </a:accent6>
      <a:hlink>
        <a:srgbClr val="E96E0D"/>
      </a:hlink>
      <a:folHlink>
        <a:srgbClr val="FA98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32970" rIns="65939" bIns="32970" rtlCol="0" anchor="b" anchorCtr="0">
        <a:noAutofit/>
      </a:bodyPr>
      <a:lstStyle>
        <a:defPPr marL="0" marR="0" indent="0" algn="l" defTabSz="439502" rtl="0" eaLnBrk="1" fontAlgn="auto" latinLnBrk="0" hangingPunct="1">
          <a:lnSpc>
            <a:spcPct val="85000"/>
          </a:lnSpc>
          <a:spcBef>
            <a:spcPct val="0"/>
          </a:spcBef>
          <a:spcAft>
            <a:spcPts val="0"/>
          </a:spcAft>
          <a:buClrTx/>
          <a:buSzTx/>
          <a:buFontTx/>
          <a:buNone/>
          <a:tabLst/>
          <a:defRPr kumimoji="0" sz="3525" b="0" i="0" u="none" strike="noStrike" kern="1200" cap="none" spc="0" normalizeH="0" baseline="0" noProof="0" dirty="0" smtClean="0">
            <a:ln>
              <a:noFill/>
            </a:ln>
            <a:solidFill>
              <a:srgbClr val="E5E5E5">
                <a:lumMod val="10000"/>
              </a:srgbClr>
            </a:solidFill>
            <a:effectLst/>
            <a:uLnTx/>
            <a:uFillTx/>
            <a:latin typeface="PS TT Commons" charset="0"/>
            <a:ea typeface="PS TT Commons" charset="0"/>
            <a:cs typeface="PS TT Commons" charset="0"/>
          </a:defRPr>
        </a:defPPr>
      </a:lstStyle>
    </a:txDef>
  </a:objectDefaults>
  <a:extraClrSchemeLst/>
  <a:extLst>
    <a:ext uri="{05A4C25C-085E-4340-85A3-A5531E510DB2}">
      <thm15:themeFamily xmlns:thm15="http://schemas.microsoft.com/office/thememl/2012/main" name="PSTTCommons" id="{415A3CED-455C-48C1-87D2-6E28B4E15F13}" vid="{B499725F-017E-4D18-8546-0C7168FF962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PSTTCommons</Template>
  <TotalTime>5791</TotalTime>
  <Words>379</Words>
  <Application>Microsoft Office PowerPoint</Application>
  <PresentationFormat>Custom</PresentationFormat>
  <Paragraphs>23</Paragraphs>
  <Slides>2</Slides>
  <Notes>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vt:i4>
      </vt:variant>
    </vt:vector>
  </HeadingPairs>
  <TitlesOfParts>
    <vt:vector size="12" baseType="lpstr">
      <vt:lpstr>Calibri</vt:lpstr>
      <vt:lpstr>Gotham Book</vt:lpstr>
      <vt:lpstr>Lucida Grande</vt:lpstr>
      <vt:lpstr>Montserrat</vt:lpstr>
      <vt:lpstr>Myriad Pro</vt:lpstr>
      <vt:lpstr>Myriad Pro Light</vt:lpstr>
      <vt:lpstr>MyriadPro-Semibold</vt:lpstr>
      <vt:lpstr>PS TT Commons</vt:lpstr>
      <vt:lpstr>Wingdings</vt:lpstr>
      <vt:lpstr>PSTTCommons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 Grafelman</dc:creator>
  <cp:lastModifiedBy>Linda Groarke</cp:lastModifiedBy>
  <cp:revision>874</cp:revision>
  <cp:lastPrinted>2021-01-14T21:20:43Z</cp:lastPrinted>
  <dcterms:created xsi:type="dcterms:W3CDTF">2020-12-18T20:24:02Z</dcterms:created>
  <dcterms:modified xsi:type="dcterms:W3CDTF">2024-09-26T16:48:48Z</dcterms:modified>
</cp:coreProperties>
</file>